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BE302-A653-42D7-A0CA-8947D20F9637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5C9B93-831E-445F-8616-38E1A14FC39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2084093" y="498759"/>
            <a:ext cx="2306291" cy="961964"/>
            <a:chOff x="2084093" y="498759"/>
            <a:chExt cx="2306291" cy="961964"/>
          </a:xfrm>
        </p:grpSpPr>
        <p:sp>
          <p:nvSpPr>
            <p:cNvPr id="2" name="Freeform 1"/>
            <p:cNvSpPr/>
            <p:nvPr/>
          </p:nvSpPr>
          <p:spPr>
            <a:xfrm>
              <a:off x="2084093" y="498759"/>
              <a:ext cx="484861" cy="961964"/>
            </a:xfrm>
            <a:custGeom>
              <a:avLst/>
              <a:gdLst/>
              <a:ahLst/>
              <a:cxnLst/>
              <a:rect l="0" t="0" r="0" b="0"/>
              <a:pathLst>
                <a:path w="484861" h="961964">
                  <a:moveTo>
                    <a:pt x="21606" y="185593"/>
                  </a:moveTo>
                  <a:lnTo>
                    <a:pt x="4838" y="180004"/>
                  </a:lnTo>
                  <a:lnTo>
                    <a:pt x="1069" y="173678"/>
                  </a:lnTo>
                  <a:lnTo>
                    <a:pt x="0" y="154171"/>
                  </a:lnTo>
                  <a:lnTo>
                    <a:pt x="20263" y="93053"/>
                  </a:lnTo>
                  <a:lnTo>
                    <a:pt x="40968" y="49160"/>
                  </a:lnTo>
                  <a:lnTo>
                    <a:pt x="57117" y="34099"/>
                  </a:lnTo>
                  <a:lnTo>
                    <a:pt x="100285" y="4899"/>
                  </a:lnTo>
                  <a:lnTo>
                    <a:pt x="123645" y="0"/>
                  </a:lnTo>
                  <a:lnTo>
                    <a:pt x="169534" y="5260"/>
                  </a:lnTo>
                  <a:lnTo>
                    <a:pt x="208806" y="16607"/>
                  </a:lnTo>
                  <a:lnTo>
                    <a:pt x="263998" y="50697"/>
                  </a:lnTo>
                  <a:lnTo>
                    <a:pt x="299706" y="80893"/>
                  </a:lnTo>
                  <a:lnTo>
                    <a:pt x="347448" y="135197"/>
                  </a:lnTo>
                  <a:lnTo>
                    <a:pt x="383013" y="187059"/>
                  </a:lnTo>
                  <a:lnTo>
                    <a:pt x="412581" y="247339"/>
                  </a:lnTo>
                  <a:lnTo>
                    <a:pt x="431942" y="309552"/>
                  </a:lnTo>
                  <a:lnTo>
                    <a:pt x="449729" y="371499"/>
                  </a:lnTo>
                  <a:lnTo>
                    <a:pt x="461719" y="432863"/>
                  </a:lnTo>
                  <a:lnTo>
                    <a:pt x="462221" y="487727"/>
                  </a:lnTo>
                  <a:lnTo>
                    <a:pt x="455276" y="533127"/>
                  </a:lnTo>
                  <a:lnTo>
                    <a:pt x="445808" y="593372"/>
                  </a:lnTo>
                  <a:lnTo>
                    <a:pt x="432129" y="654310"/>
                  </a:lnTo>
                  <a:lnTo>
                    <a:pt x="418162" y="706078"/>
                  </a:lnTo>
                  <a:lnTo>
                    <a:pt x="389177" y="763878"/>
                  </a:lnTo>
                  <a:lnTo>
                    <a:pt x="362122" y="817200"/>
                  </a:lnTo>
                  <a:lnTo>
                    <a:pt x="323123" y="873229"/>
                  </a:lnTo>
                  <a:lnTo>
                    <a:pt x="292168" y="909588"/>
                  </a:lnTo>
                  <a:lnTo>
                    <a:pt x="256580" y="932384"/>
                  </a:lnTo>
                  <a:lnTo>
                    <a:pt x="203331" y="955458"/>
                  </a:lnTo>
                  <a:lnTo>
                    <a:pt x="158639" y="961963"/>
                  </a:lnTo>
                  <a:lnTo>
                    <a:pt x="119530" y="958301"/>
                  </a:lnTo>
                  <a:lnTo>
                    <a:pt x="85716" y="944218"/>
                  </a:lnTo>
                  <a:lnTo>
                    <a:pt x="59059" y="919638"/>
                  </a:lnTo>
                  <a:lnTo>
                    <a:pt x="41932" y="890128"/>
                  </a:lnTo>
                  <a:lnTo>
                    <a:pt x="29448" y="853569"/>
                  </a:lnTo>
                  <a:lnTo>
                    <a:pt x="31331" y="829911"/>
                  </a:lnTo>
                  <a:lnTo>
                    <a:pt x="41136" y="807699"/>
                  </a:lnTo>
                  <a:lnTo>
                    <a:pt x="66387" y="776633"/>
                  </a:lnTo>
                  <a:lnTo>
                    <a:pt x="122303" y="737237"/>
                  </a:lnTo>
                  <a:lnTo>
                    <a:pt x="162706" y="721310"/>
                  </a:lnTo>
                  <a:lnTo>
                    <a:pt x="209903" y="714771"/>
                  </a:lnTo>
                  <a:lnTo>
                    <a:pt x="260931" y="718423"/>
                  </a:lnTo>
                  <a:lnTo>
                    <a:pt x="321001" y="737373"/>
                  </a:lnTo>
                  <a:lnTo>
                    <a:pt x="364755" y="756714"/>
                  </a:lnTo>
                  <a:lnTo>
                    <a:pt x="427450" y="807925"/>
                  </a:lnTo>
                  <a:lnTo>
                    <a:pt x="470793" y="863807"/>
                  </a:lnTo>
                  <a:lnTo>
                    <a:pt x="484860" y="880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32165" y="13476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03535" y="558010"/>
              <a:ext cx="590927" cy="754928"/>
            </a:xfrm>
            <a:custGeom>
              <a:avLst/>
              <a:gdLst/>
              <a:ahLst/>
              <a:cxnLst/>
              <a:rect l="0" t="0" r="0" b="0"/>
              <a:pathLst>
                <a:path w="590927" h="754928">
                  <a:moveTo>
                    <a:pt x="434040" y="0"/>
                  </a:moveTo>
                  <a:lnTo>
                    <a:pt x="379895" y="3119"/>
                  </a:lnTo>
                  <a:lnTo>
                    <a:pt x="319359" y="14654"/>
                  </a:lnTo>
                  <a:lnTo>
                    <a:pt x="268389" y="24749"/>
                  </a:lnTo>
                  <a:lnTo>
                    <a:pt x="206000" y="30235"/>
                  </a:lnTo>
                  <a:lnTo>
                    <a:pt x="144803" y="28199"/>
                  </a:lnTo>
                  <a:lnTo>
                    <a:pt x="92637" y="22468"/>
                  </a:lnTo>
                  <a:lnTo>
                    <a:pt x="34752" y="16029"/>
                  </a:lnTo>
                  <a:lnTo>
                    <a:pt x="23959" y="17705"/>
                  </a:lnTo>
                  <a:lnTo>
                    <a:pt x="15593" y="23502"/>
                  </a:lnTo>
                  <a:lnTo>
                    <a:pt x="3178" y="42421"/>
                  </a:lnTo>
                  <a:lnTo>
                    <a:pt x="0" y="69546"/>
                  </a:lnTo>
                  <a:lnTo>
                    <a:pt x="7492" y="129031"/>
                  </a:lnTo>
                  <a:lnTo>
                    <a:pt x="16887" y="177312"/>
                  </a:lnTo>
                  <a:lnTo>
                    <a:pt x="23306" y="238792"/>
                  </a:lnTo>
                  <a:lnTo>
                    <a:pt x="30281" y="288862"/>
                  </a:lnTo>
                  <a:lnTo>
                    <a:pt x="32323" y="323355"/>
                  </a:lnTo>
                  <a:lnTo>
                    <a:pt x="36377" y="332553"/>
                  </a:lnTo>
                  <a:lnTo>
                    <a:pt x="42590" y="336346"/>
                  </a:lnTo>
                  <a:lnTo>
                    <a:pt x="50240" y="336535"/>
                  </a:lnTo>
                  <a:lnTo>
                    <a:pt x="109339" y="317076"/>
                  </a:lnTo>
                  <a:lnTo>
                    <a:pt x="169730" y="307647"/>
                  </a:lnTo>
                  <a:lnTo>
                    <a:pt x="226264" y="306014"/>
                  </a:lnTo>
                  <a:lnTo>
                    <a:pt x="276290" y="311119"/>
                  </a:lnTo>
                  <a:lnTo>
                    <a:pt x="327880" y="323325"/>
                  </a:lnTo>
                  <a:lnTo>
                    <a:pt x="381918" y="337001"/>
                  </a:lnTo>
                  <a:lnTo>
                    <a:pt x="420546" y="350586"/>
                  </a:lnTo>
                  <a:lnTo>
                    <a:pt x="483302" y="381497"/>
                  </a:lnTo>
                  <a:lnTo>
                    <a:pt x="545166" y="429690"/>
                  </a:lnTo>
                  <a:lnTo>
                    <a:pt x="553747" y="437368"/>
                  </a:lnTo>
                  <a:lnTo>
                    <a:pt x="571414" y="470532"/>
                  </a:lnTo>
                  <a:lnTo>
                    <a:pt x="586694" y="516424"/>
                  </a:lnTo>
                  <a:lnTo>
                    <a:pt x="590926" y="569336"/>
                  </a:lnTo>
                  <a:lnTo>
                    <a:pt x="589165" y="596969"/>
                  </a:lnTo>
                  <a:lnTo>
                    <a:pt x="568970" y="652837"/>
                  </a:lnTo>
                  <a:lnTo>
                    <a:pt x="546159" y="691782"/>
                  </a:lnTo>
                  <a:lnTo>
                    <a:pt x="525984" y="713391"/>
                  </a:lnTo>
                  <a:lnTo>
                    <a:pt x="488319" y="737540"/>
                  </a:lnTo>
                  <a:lnTo>
                    <a:pt x="445183" y="751454"/>
                  </a:lnTo>
                  <a:lnTo>
                    <a:pt x="390158" y="754927"/>
                  </a:lnTo>
                  <a:lnTo>
                    <a:pt x="338630" y="749067"/>
                  </a:lnTo>
                  <a:lnTo>
                    <a:pt x="277413" y="733226"/>
                  </a:lnTo>
                  <a:lnTo>
                    <a:pt x="226761" y="719023"/>
                  </a:lnTo>
                  <a:lnTo>
                    <a:pt x="202413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58756" y="894922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6582" y="17958"/>
                  </a:lnTo>
                  <a:lnTo>
                    <a:pt x="122055" y="31666"/>
                  </a:lnTo>
                  <a:lnTo>
                    <a:pt x="72429" y="39018"/>
                  </a:lnTo>
                  <a:lnTo>
                    <a:pt x="30039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895750" y="432602"/>
            <a:ext cx="2270129" cy="946632"/>
            <a:chOff x="4895750" y="432602"/>
            <a:chExt cx="2270129" cy="946632"/>
          </a:xfrm>
        </p:grpSpPr>
        <p:sp>
          <p:nvSpPr>
            <p:cNvPr id="7" name="Freeform 6"/>
            <p:cNvSpPr/>
            <p:nvPr/>
          </p:nvSpPr>
          <p:spPr>
            <a:xfrm>
              <a:off x="4895750" y="432602"/>
              <a:ext cx="691227" cy="731172"/>
            </a:xfrm>
            <a:custGeom>
              <a:avLst/>
              <a:gdLst/>
              <a:ahLst/>
              <a:cxnLst/>
              <a:rect l="0" t="0" r="0" b="0"/>
              <a:pathLst>
                <a:path w="691227" h="731172">
                  <a:moveTo>
                    <a:pt x="484312" y="51708"/>
                  </a:moveTo>
                  <a:lnTo>
                    <a:pt x="473133" y="40530"/>
                  </a:lnTo>
                  <a:lnTo>
                    <a:pt x="443825" y="27989"/>
                  </a:lnTo>
                  <a:lnTo>
                    <a:pt x="385934" y="13271"/>
                  </a:lnTo>
                  <a:lnTo>
                    <a:pt x="328919" y="2218"/>
                  </a:lnTo>
                  <a:lnTo>
                    <a:pt x="277612" y="0"/>
                  </a:lnTo>
                  <a:lnTo>
                    <a:pt x="226536" y="2462"/>
                  </a:lnTo>
                  <a:lnTo>
                    <a:pt x="170068" y="10601"/>
                  </a:lnTo>
                  <a:lnTo>
                    <a:pt x="109763" y="23831"/>
                  </a:lnTo>
                  <a:lnTo>
                    <a:pt x="56821" y="53351"/>
                  </a:lnTo>
                  <a:lnTo>
                    <a:pt x="23466" y="78061"/>
                  </a:lnTo>
                  <a:lnTo>
                    <a:pt x="6140" y="101245"/>
                  </a:lnTo>
                  <a:lnTo>
                    <a:pt x="0" y="124028"/>
                  </a:lnTo>
                  <a:lnTo>
                    <a:pt x="3120" y="156584"/>
                  </a:lnTo>
                  <a:lnTo>
                    <a:pt x="9576" y="176699"/>
                  </a:lnTo>
                  <a:lnTo>
                    <a:pt x="20244" y="193437"/>
                  </a:lnTo>
                  <a:lnTo>
                    <a:pt x="44993" y="216015"/>
                  </a:lnTo>
                  <a:lnTo>
                    <a:pt x="80143" y="231933"/>
                  </a:lnTo>
                  <a:lnTo>
                    <a:pt x="141177" y="240556"/>
                  </a:lnTo>
                  <a:lnTo>
                    <a:pt x="202626" y="249192"/>
                  </a:lnTo>
                  <a:lnTo>
                    <a:pt x="265153" y="251245"/>
                  </a:lnTo>
                  <a:lnTo>
                    <a:pt x="319550" y="257189"/>
                  </a:lnTo>
                  <a:lnTo>
                    <a:pt x="375597" y="269679"/>
                  </a:lnTo>
                  <a:lnTo>
                    <a:pt x="431218" y="286895"/>
                  </a:lnTo>
                  <a:lnTo>
                    <a:pt x="484253" y="312732"/>
                  </a:lnTo>
                  <a:lnTo>
                    <a:pt x="526414" y="334116"/>
                  </a:lnTo>
                  <a:lnTo>
                    <a:pt x="589402" y="392420"/>
                  </a:lnTo>
                  <a:lnTo>
                    <a:pt x="634895" y="452125"/>
                  </a:lnTo>
                  <a:lnTo>
                    <a:pt x="670070" y="514992"/>
                  </a:lnTo>
                  <a:lnTo>
                    <a:pt x="686491" y="550066"/>
                  </a:lnTo>
                  <a:lnTo>
                    <a:pt x="691226" y="602182"/>
                  </a:lnTo>
                  <a:lnTo>
                    <a:pt x="683400" y="654019"/>
                  </a:lnTo>
                  <a:lnTo>
                    <a:pt x="668722" y="684780"/>
                  </a:lnTo>
                  <a:lnTo>
                    <a:pt x="644261" y="707810"/>
                  </a:lnTo>
                  <a:lnTo>
                    <a:pt x="613892" y="723505"/>
                  </a:lnTo>
                  <a:lnTo>
                    <a:pt x="561570" y="731171"/>
                  </a:lnTo>
                  <a:lnTo>
                    <a:pt x="499924" y="726553"/>
                  </a:lnTo>
                  <a:lnTo>
                    <a:pt x="442162" y="711393"/>
                  </a:lnTo>
                  <a:lnTo>
                    <a:pt x="386039" y="691804"/>
                  </a:lnTo>
                  <a:lnTo>
                    <a:pt x="329893" y="668264"/>
                  </a:lnTo>
                  <a:lnTo>
                    <a:pt x="276861" y="644203"/>
                  </a:lnTo>
                  <a:lnTo>
                    <a:pt x="221100" y="630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714405" y="852808"/>
              <a:ext cx="329878" cy="306940"/>
            </a:xfrm>
            <a:custGeom>
              <a:avLst/>
              <a:gdLst/>
              <a:ahLst/>
              <a:cxnLst/>
              <a:rect l="0" t="0" r="0" b="0"/>
              <a:pathLst>
                <a:path w="329878" h="306940">
                  <a:moveTo>
                    <a:pt x="202610" y="0"/>
                  </a:moveTo>
                  <a:lnTo>
                    <a:pt x="148466" y="3119"/>
                  </a:lnTo>
                  <a:lnTo>
                    <a:pt x="110528" y="14572"/>
                  </a:lnTo>
                  <a:lnTo>
                    <a:pt x="49498" y="48495"/>
                  </a:lnTo>
                  <a:lnTo>
                    <a:pt x="23752" y="82479"/>
                  </a:lnTo>
                  <a:lnTo>
                    <a:pt x="0" y="142229"/>
                  </a:lnTo>
                  <a:lnTo>
                    <a:pt x="1817" y="169278"/>
                  </a:lnTo>
                  <a:lnTo>
                    <a:pt x="22047" y="219181"/>
                  </a:lnTo>
                  <a:lnTo>
                    <a:pt x="58149" y="262833"/>
                  </a:lnTo>
                  <a:lnTo>
                    <a:pt x="95726" y="292346"/>
                  </a:lnTo>
                  <a:lnTo>
                    <a:pt x="122741" y="304626"/>
                  </a:lnTo>
                  <a:lnTo>
                    <a:pt x="169847" y="306939"/>
                  </a:lnTo>
                  <a:lnTo>
                    <a:pt x="227421" y="296069"/>
                  </a:lnTo>
                  <a:lnTo>
                    <a:pt x="277035" y="265965"/>
                  </a:lnTo>
                  <a:lnTo>
                    <a:pt x="302521" y="239851"/>
                  </a:lnTo>
                  <a:lnTo>
                    <a:pt x="324890" y="204298"/>
                  </a:lnTo>
                  <a:lnTo>
                    <a:pt x="329877" y="177757"/>
                  </a:lnTo>
                  <a:lnTo>
                    <a:pt x="327023" y="150363"/>
                  </a:lnTo>
                  <a:lnTo>
                    <a:pt x="311093" y="108633"/>
                  </a:lnTo>
                  <a:lnTo>
                    <a:pt x="284666" y="68972"/>
                  </a:lnTo>
                  <a:lnTo>
                    <a:pt x="254609" y="42533"/>
                  </a:lnTo>
                  <a:lnTo>
                    <a:pt x="224646" y="27940"/>
                  </a:lnTo>
                  <a:lnTo>
                    <a:pt x="19208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85471" y="463253"/>
              <a:ext cx="73701" cy="642240"/>
            </a:xfrm>
            <a:custGeom>
              <a:avLst/>
              <a:gdLst/>
              <a:ahLst/>
              <a:cxnLst/>
              <a:rect l="0" t="0" r="0" b="0"/>
              <a:pathLst>
                <a:path w="73701" h="642240">
                  <a:moveTo>
                    <a:pt x="73700" y="0"/>
                  </a:moveTo>
                  <a:lnTo>
                    <a:pt x="59229" y="33622"/>
                  </a:lnTo>
                  <a:lnTo>
                    <a:pt x="50824" y="85324"/>
                  </a:lnTo>
                  <a:lnTo>
                    <a:pt x="43835" y="140597"/>
                  </a:lnTo>
                  <a:lnTo>
                    <a:pt x="41284" y="196575"/>
                  </a:lnTo>
                  <a:lnTo>
                    <a:pt x="33848" y="252693"/>
                  </a:lnTo>
                  <a:lnTo>
                    <a:pt x="32033" y="308838"/>
                  </a:lnTo>
                  <a:lnTo>
                    <a:pt x="24439" y="364989"/>
                  </a:lnTo>
                  <a:lnTo>
                    <a:pt x="18606" y="421140"/>
                  </a:lnTo>
                  <a:lnTo>
                    <a:pt x="12125" y="477292"/>
                  </a:lnTo>
                  <a:lnTo>
                    <a:pt x="3608" y="528548"/>
                  </a:lnTo>
                  <a:lnTo>
                    <a:pt x="1069" y="580477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90756" y="842279"/>
              <a:ext cx="147400" cy="272585"/>
            </a:xfrm>
            <a:custGeom>
              <a:avLst/>
              <a:gdLst/>
              <a:ahLst/>
              <a:cxnLst/>
              <a:rect l="0" t="0" r="0" b="0"/>
              <a:pathLst>
                <a:path w="147400" h="272585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7959" y="175728"/>
                  </a:lnTo>
                  <a:lnTo>
                    <a:pt x="31667" y="236660"/>
                  </a:lnTo>
                  <a:lnTo>
                    <a:pt x="35149" y="249020"/>
                  </a:lnTo>
                  <a:lnTo>
                    <a:pt x="40981" y="258430"/>
                  </a:lnTo>
                  <a:lnTo>
                    <a:pt x="56818" y="272006"/>
                  </a:lnTo>
                  <a:lnTo>
                    <a:pt x="63615" y="272584"/>
                  </a:lnTo>
                  <a:lnTo>
                    <a:pt x="69317" y="269460"/>
                  </a:lnTo>
                  <a:lnTo>
                    <a:pt x="92461" y="239230"/>
                  </a:lnTo>
                  <a:lnTo>
                    <a:pt x="99586" y="216679"/>
                  </a:lnTo>
                  <a:lnTo>
                    <a:pt x="109748" y="164074"/>
                  </a:lnTo>
                  <a:lnTo>
                    <a:pt x="124191" y="118198"/>
                  </a:lnTo>
                  <a:lnTo>
                    <a:pt x="14739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432911" y="915979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0529" y="57264"/>
                  </a:lnTo>
                  <a:lnTo>
                    <a:pt x="4940" y="11815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43440" y="747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550184" y="863227"/>
              <a:ext cx="228463" cy="242266"/>
            </a:xfrm>
            <a:custGeom>
              <a:avLst/>
              <a:gdLst/>
              <a:ahLst/>
              <a:cxnLst/>
              <a:rect l="0" t="0" r="0" b="0"/>
              <a:pathLst>
                <a:path w="228463" h="242266">
                  <a:moveTo>
                    <a:pt x="9069" y="84337"/>
                  </a:moveTo>
                  <a:lnTo>
                    <a:pt x="9069" y="142954"/>
                  </a:lnTo>
                  <a:lnTo>
                    <a:pt x="7900" y="197128"/>
                  </a:lnTo>
                  <a:lnTo>
                    <a:pt x="1834" y="229541"/>
                  </a:lnTo>
                  <a:lnTo>
                    <a:pt x="737" y="227933"/>
                  </a:lnTo>
                  <a:lnTo>
                    <a:pt x="0" y="172094"/>
                  </a:lnTo>
                  <a:lnTo>
                    <a:pt x="6932" y="115927"/>
                  </a:lnTo>
                  <a:lnTo>
                    <a:pt x="10458" y="89018"/>
                  </a:lnTo>
                  <a:lnTo>
                    <a:pt x="38253" y="32311"/>
                  </a:lnTo>
                  <a:lnTo>
                    <a:pt x="64120" y="5881"/>
                  </a:lnTo>
                  <a:lnTo>
                    <a:pt x="75016" y="1618"/>
                  </a:lnTo>
                  <a:lnTo>
                    <a:pt x="99600" y="0"/>
                  </a:lnTo>
                  <a:lnTo>
                    <a:pt x="134159" y="5666"/>
                  </a:lnTo>
                  <a:lnTo>
                    <a:pt x="152793" y="17787"/>
                  </a:lnTo>
                  <a:lnTo>
                    <a:pt x="191080" y="65392"/>
                  </a:lnTo>
                  <a:lnTo>
                    <a:pt x="221006" y="125112"/>
                  </a:lnTo>
                  <a:lnTo>
                    <a:pt x="228359" y="176706"/>
                  </a:lnTo>
                  <a:lnTo>
                    <a:pt x="228462" y="214521"/>
                  </a:lnTo>
                  <a:lnTo>
                    <a:pt x="219639" y="242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43523" y="870122"/>
              <a:ext cx="322356" cy="509112"/>
            </a:xfrm>
            <a:custGeom>
              <a:avLst/>
              <a:gdLst/>
              <a:ahLst/>
              <a:cxnLst/>
              <a:rect l="0" t="0" r="0" b="0"/>
              <a:pathLst>
                <a:path w="322356" h="509112">
                  <a:moveTo>
                    <a:pt x="273741" y="151142"/>
                  </a:moveTo>
                  <a:lnTo>
                    <a:pt x="270621" y="108450"/>
                  </a:lnTo>
                  <a:lnTo>
                    <a:pt x="259086" y="66800"/>
                  </a:lnTo>
                  <a:lnTo>
                    <a:pt x="237813" y="35295"/>
                  </a:lnTo>
                  <a:lnTo>
                    <a:pt x="209283" y="14911"/>
                  </a:lnTo>
                  <a:lnTo>
                    <a:pt x="178603" y="1463"/>
                  </a:lnTo>
                  <a:lnTo>
                    <a:pt x="157758" y="0"/>
                  </a:lnTo>
                  <a:lnTo>
                    <a:pt x="136795" y="4419"/>
                  </a:lnTo>
                  <a:lnTo>
                    <a:pt x="115780" y="14182"/>
                  </a:lnTo>
                  <a:lnTo>
                    <a:pt x="89807" y="38421"/>
                  </a:lnTo>
                  <a:lnTo>
                    <a:pt x="80858" y="63999"/>
                  </a:lnTo>
                  <a:lnTo>
                    <a:pt x="78940" y="111284"/>
                  </a:lnTo>
                  <a:lnTo>
                    <a:pt x="84217" y="142786"/>
                  </a:lnTo>
                  <a:lnTo>
                    <a:pt x="94362" y="168485"/>
                  </a:lnTo>
                  <a:lnTo>
                    <a:pt x="118817" y="197095"/>
                  </a:lnTo>
                  <a:lnTo>
                    <a:pt x="141325" y="206660"/>
                  </a:lnTo>
                  <a:lnTo>
                    <a:pt x="165756" y="209742"/>
                  </a:lnTo>
                  <a:lnTo>
                    <a:pt x="220743" y="199211"/>
                  </a:lnTo>
                  <a:lnTo>
                    <a:pt x="246989" y="183842"/>
                  </a:lnTo>
                  <a:lnTo>
                    <a:pt x="269584" y="164470"/>
                  </a:lnTo>
                  <a:lnTo>
                    <a:pt x="275649" y="165876"/>
                  </a:lnTo>
                  <a:lnTo>
                    <a:pt x="280863" y="172663"/>
                  </a:lnTo>
                  <a:lnTo>
                    <a:pt x="288605" y="195802"/>
                  </a:lnTo>
                  <a:lnTo>
                    <a:pt x="296694" y="255197"/>
                  </a:lnTo>
                  <a:lnTo>
                    <a:pt x="309210" y="306747"/>
                  </a:lnTo>
                  <a:lnTo>
                    <a:pt x="321779" y="359130"/>
                  </a:lnTo>
                  <a:lnTo>
                    <a:pt x="322355" y="417657"/>
                  </a:lnTo>
                  <a:lnTo>
                    <a:pt x="320188" y="434104"/>
                  </a:lnTo>
                  <a:lnTo>
                    <a:pt x="308421" y="458617"/>
                  </a:lnTo>
                  <a:lnTo>
                    <a:pt x="300371" y="468429"/>
                  </a:lnTo>
                  <a:lnTo>
                    <a:pt x="278947" y="482451"/>
                  </a:lnTo>
                  <a:lnTo>
                    <a:pt x="227067" y="500985"/>
                  </a:lnTo>
                  <a:lnTo>
                    <a:pt x="180103" y="506703"/>
                  </a:lnTo>
                  <a:lnTo>
                    <a:pt x="129143" y="508397"/>
                  </a:lnTo>
                  <a:lnTo>
                    <a:pt x="71410" y="508899"/>
                  </a:lnTo>
                  <a:lnTo>
                    <a:pt x="39927" y="509017"/>
                  </a:lnTo>
                  <a:lnTo>
                    <a:pt x="0" y="509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308826" y="1943383"/>
            <a:ext cx="5049779" cy="951954"/>
            <a:chOff x="1308826" y="1943383"/>
            <a:chExt cx="5049779" cy="951954"/>
          </a:xfrm>
        </p:grpSpPr>
        <p:sp>
          <p:nvSpPr>
            <p:cNvPr id="16" name="Freeform 15"/>
            <p:cNvSpPr/>
            <p:nvPr/>
          </p:nvSpPr>
          <p:spPr>
            <a:xfrm>
              <a:off x="1308826" y="2063585"/>
              <a:ext cx="312563" cy="553440"/>
            </a:xfrm>
            <a:custGeom>
              <a:avLst/>
              <a:gdLst/>
              <a:ahLst/>
              <a:cxnLst/>
              <a:rect l="0" t="0" r="0" b="0"/>
              <a:pathLst>
                <a:path w="312563" h="553440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6642" y="204839"/>
                  </a:lnTo>
                  <a:lnTo>
                    <a:pt x="7060" y="260345"/>
                  </a:lnTo>
                  <a:lnTo>
                    <a:pt x="7158" y="304052"/>
                  </a:lnTo>
                  <a:lnTo>
                    <a:pt x="7213" y="365780"/>
                  </a:lnTo>
                  <a:lnTo>
                    <a:pt x="7229" y="415915"/>
                  </a:lnTo>
                  <a:lnTo>
                    <a:pt x="10354" y="478426"/>
                  </a:lnTo>
                  <a:lnTo>
                    <a:pt x="16300" y="536441"/>
                  </a:lnTo>
                  <a:lnTo>
                    <a:pt x="20298" y="545970"/>
                  </a:lnTo>
                  <a:lnTo>
                    <a:pt x="26472" y="551154"/>
                  </a:lnTo>
                  <a:lnTo>
                    <a:pt x="34098" y="553439"/>
                  </a:lnTo>
                  <a:lnTo>
                    <a:pt x="51930" y="552859"/>
                  </a:lnTo>
                  <a:lnTo>
                    <a:pt x="71553" y="547532"/>
                  </a:lnTo>
                  <a:lnTo>
                    <a:pt x="123200" y="524077"/>
                  </a:lnTo>
                  <a:lnTo>
                    <a:pt x="182004" y="510277"/>
                  </a:lnTo>
                  <a:lnTo>
                    <a:pt x="231504" y="506823"/>
                  </a:lnTo>
                  <a:lnTo>
                    <a:pt x="284506" y="502536"/>
                  </a:lnTo>
                  <a:lnTo>
                    <a:pt x="312562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10818" y="2276350"/>
              <a:ext cx="189514" cy="8334"/>
            </a:xfrm>
            <a:custGeom>
              <a:avLst/>
              <a:gdLst/>
              <a:ahLst/>
              <a:cxnLst/>
              <a:rect l="0" t="0" r="0" b="0"/>
              <a:pathLst>
                <a:path w="189514" h="8334">
                  <a:moveTo>
                    <a:pt x="189513" y="8333"/>
                  </a:moveTo>
                  <a:lnTo>
                    <a:pt x="152035" y="0"/>
                  </a:lnTo>
                  <a:lnTo>
                    <a:pt x="117187" y="1575"/>
                  </a:lnTo>
                  <a:lnTo>
                    <a:pt x="62793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79233" y="2032000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8600" y="14654"/>
                  </a:lnTo>
                  <a:lnTo>
                    <a:pt x="160467" y="20962"/>
                  </a:lnTo>
                  <a:lnTo>
                    <a:pt x="110976" y="27918"/>
                  </a:lnTo>
                  <a:lnTo>
                    <a:pt x="48091" y="3398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51715" y="2382270"/>
              <a:ext cx="375042" cy="500781"/>
            </a:xfrm>
            <a:custGeom>
              <a:avLst/>
              <a:gdLst/>
              <a:ahLst/>
              <a:cxnLst/>
              <a:rect l="0" t="0" r="0" b="0"/>
              <a:pathLst>
                <a:path w="375042" h="500781">
                  <a:moveTo>
                    <a:pt x="217114" y="91927"/>
                  </a:moveTo>
                  <a:lnTo>
                    <a:pt x="196870" y="47964"/>
                  </a:lnTo>
                  <a:lnTo>
                    <a:pt x="177710" y="23269"/>
                  </a:lnTo>
                  <a:lnTo>
                    <a:pt x="151626" y="6723"/>
                  </a:lnTo>
                  <a:lnTo>
                    <a:pt x="116082" y="0"/>
                  </a:lnTo>
                  <a:lnTo>
                    <a:pt x="81503" y="3598"/>
                  </a:lnTo>
                  <a:lnTo>
                    <a:pt x="62866" y="12115"/>
                  </a:lnTo>
                  <a:lnTo>
                    <a:pt x="31837" y="36647"/>
                  </a:lnTo>
                  <a:lnTo>
                    <a:pt x="10268" y="62679"/>
                  </a:lnTo>
                  <a:lnTo>
                    <a:pt x="2350" y="85557"/>
                  </a:lnTo>
                  <a:lnTo>
                    <a:pt x="0" y="110152"/>
                  </a:lnTo>
                  <a:lnTo>
                    <a:pt x="2856" y="132782"/>
                  </a:lnTo>
                  <a:lnTo>
                    <a:pt x="11144" y="151419"/>
                  </a:lnTo>
                  <a:lnTo>
                    <a:pt x="16629" y="159664"/>
                  </a:lnTo>
                  <a:lnTo>
                    <a:pt x="32083" y="171945"/>
                  </a:lnTo>
                  <a:lnTo>
                    <a:pt x="41118" y="176858"/>
                  </a:lnTo>
                  <a:lnTo>
                    <a:pt x="63634" y="179197"/>
                  </a:lnTo>
                  <a:lnTo>
                    <a:pt x="88069" y="175167"/>
                  </a:lnTo>
                  <a:lnTo>
                    <a:pt x="120387" y="159744"/>
                  </a:lnTo>
                  <a:lnTo>
                    <a:pt x="160240" y="126709"/>
                  </a:lnTo>
                  <a:lnTo>
                    <a:pt x="167500" y="124473"/>
                  </a:lnTo>
                  <a:lnTo>
                    <a:pt x="174679" y="125323"/>
                  </a:lnTo>
                  <a:lnTo>
                    <a:pt x="181805" y="128229"/>
                  </a:lnTo>
                  <a:lnTo>
                    <a:pt x="192842" y="140816"/>
                  </a:lnTo>
                  <a:lnTo>
                    <a:pt x="200477" y="159279"/>
                  </a:lnTo>
                  <a:lnTo>
                    <a:pt x="205379" y="212379"/>
                  </a:lnTo>
                  <a:lnTo>
                    <a:pt x="206228" y="261757"/>
                  </a:lnTo>
                  <a:lnTo>
                    <a:pt x="209599" y="316552"/>
                  </a:lnTo>
                  <a:lnTo>
                    <a:pt x="214887" y="374122"/>
                  </a:lnTo>
                  <a:lnTo>
                    <a:pt x="213784" y="410369"/>
                  </a:lnTo>
                  <a:lnTo>
                    <a:pt x="202349" y="462490"/>
                  </a:lnTo>
                  <a:lnTo>
                    <a:pt x="198853" y="493318"/>
                  </a:lnTo>
                  <a:lnTo>
                    <a:pt x="200261" y="499901"/>
                  </a:lnTo>
                  <a:lnTo>
                    <a:pt x="203539" y="500780"/>
                  </a:lnTo>
                  <a:lnTo>
                    <a:pt x="213420" y="492398"/>
                  </a:lnTo>
                  <a:lnTo>
                    <a:pt x="266376" y="432569"/>
                  </a:lnTo>
                  <a:lnTo>
                    <a:pt x="292931" y="411356"/>
                  </a:lnTo>
                  <a:lnTo>
                    <a:pt x="315931" y="403521"/>
                  </a:lnTo>
                  <a:lnTo>
                    <a:pt x="375041" y="397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97366" y="2379440"/>
              <a:ext cx="173880" cy="192595"/>
            </a:xfrm>
            <a:custGeom>
              <a:avLst/>
              <a:gdLst/>
              <a:ahLst/>
              <a:cxnLst/>
              <a:rect l="0" t="0" r="0" b="0"/>
              <a:pathLst>
                <a:path w="173880" h="192595">
                  <a:moveTo>
                    <a:pt x="8333" y="31586"/>
                  </a:moveTo>
                  <a:lnTo>
                    <a:pt x="0" y="69064"/>
                  </a:lnTo>
                  <a:lnTo>
                    <a:pt x="1575" y="103911"/>
                  </a:lnTo>
                  <a:lnTo>
                    <a:pt x="12587" y="147128"/>
                  </a:lnTo>
                  <a:lnTo>
                    <a:pt x="28181" y="173315"/>
                  </a:lnTo>
                  <a:lnTo>
                    <a:pt x="44060" y="185433"/>
                  </a:lnTo>
                  <a:lnTo>
                    <a:pt x="53208" y="190303"/>
                  </a:lnTo>
                  <a:lnTo>
                    <a:pt x="75851" y="192594"/>
                  </a:lnTo>
                  <a:lnTo>
                    <a:pt x="100342" y="188542"/>
                  </a:lnTo>
                  <a:lnTo>
                    <a:pt x="122925" y="178943"/>
                  </a:lnTo>
                  <a:lnTo>
                    <a:pt x="149781" y="154796"/>
                  </a:lnTo>
                  <a:lnTo>
                    <a:pt x="166967" y="125414"/>
                  </a:lnTo>
                  <a:lnTo>
                    <a:pt x="173879" y="88892"/>
                  </a:lnTo>
                  <a:lnTo>
                    <a:pt x="168072" y="26986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60857" y="2337062"/>
              <a:ext cx="229154" cy="222763"/>
            </a:xfrm>
            <a:custGeom>
              <a:avLst/>
              <a:gdLst/>
              <a:ahLst/>
              <a:cxnLst/>
              <a:rect l="0" t="0" r="0" b="0"/>
              <a:pathLst>
                <a:path w="229154" h="222763">
                  <a:moveTo>
                    <a:pt x="155453" y="116077"/>
                  </a:moveTo>
                  <a:lnTo>
                    <a:pt x="153114" y="77559"/>
                  </a:lnTo>
                  <a:lnTo>
                    <a:pt x="125603" y="21728"/>
                  </a:lnTo>
                  <a:lnTo>
                    <a:pt x="109431" y="5514"/>
                  </a:lnTo>
                  <a:lnTo>
                    <a:pt x="99036" y="1425"/>
                  </a:lnTo>
                  <a:lnTo>
                    <a:pt x="75007" y="0"/>
                  </a:lnTo>
                  <a:lnTo>
                    <a:pt x="40760" y="11364"/>
                  </a:lnTo>
                  <a:lnTo>
                    <a:pt x="25320" y="26254"/>
                  </a:lnTo>
                  <a:lnTo>
                    <a:pt x="5876" y="64410"/>
                  </a:lnTo>
                  <a:lnTo>
                    <a:pt x="0" y="100898"/>
                  </a:lnTo>
                  <a:lnTo>
                    <a:pt x="9305" y="160699"/>
                  </a:lnTo>
                  <a:lnTo>
                    <a:pt x="16799" y="185042"/>
                  </a:lnTo>
                  <a:lnTo>
                    <a:pt x="27928" y="203660"/>
                  </a:lnTo>
                  <a:lnTo>
                    <a:pt x="43793" y="216614"/>
                  </a:lnTo>
                  <a:lnTo>
                    <a:pt x="52937" y="221707"/>
                  </a:lnTo>
                  <a:lnTo>
                    <a:pt x="62543" y="222762"/>
                  </a:lnTo>
                  <a:lnTo>
                    <a:pt x="82574" y="217695"/>
                  </a:lnTo>
                  <a:lnTo>
                    <a:pt x="100056" y="204525"/>
                  </a:lnTo>
                  <a:lnTo>
                    <a:pt x="130343" y="173063"/>
                  </a:lnTo>
                  <a:lnTo>
                    <a:pt x="138444" y="152323"/>
                  </a:lnTo>
                  <a:lnTo>
                    <a:pt x="149234" y="106469"/>
                  </a:lnTo>
                  <a:lnTo>
                    <a:pt x="151307" y="103823"/>
                  </a:lnTo>
                  <a:lnTo>
                    <a:pt x="152689" y="106738"/>
                  </a:lnTo>
                  <a:lnTo>
                    <a:pt x="164665" y="162507"/>
                  </a:lnTo>
                  <a:lnTo>
                    <a:pt x="175535" y="181947"/>
                  </a:lnTo>
                  <a:lnTo>
                    <a:pt x="191285" y="195265"/>
                  </a:lnTo>
                  <a:lnTo>
                    <a:pt x="213643" y="206221"/>
                  </a:lnTo>
                  <a:lnTo>
                    <a:pt x="229153" y="210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64974" y="2084642"/>
              <a:ext cx="30322" cy="421141"/>
            </a:xfrm>
            <a:custGeom>
              <a:avLst/>
              <a:gdLst/>
              <a:ahLst/>
              <a:cxnLst/>
              <a:rect l="0" t="0" r="0" b="0"/>
              <a:pathLst>
                <a:path w="30322" h="421141">
                  <a:moveTo>
                    <a:pt x="19792" y="0"/>
                  </a:moveTo>
                  <a:lnTo>
                    <a:pt x="3004" y="63450"/>
                  </a:lnTo>
                  <a:lnTo>
                    <a:pt x="0" y="112127"/>
                  </a:lnTo>
                  <a:lnTo>
                    <a:pt x="280" y="169313"/>
                  </a:lnTo>
                  <a:lnTo>
                    <a:pt x="6082" y="224992"/>
                  </a:lnTo>
                  <a:lnTo>
                    <a:pt x="9491" y="283084"/>
                  </a:lnTo>
                  <a:lnTo>
                    <a:pt x="17411" y="345820"/>
                  </a:lnTo>
                  <a:lnTo>
                    <a:pt x="26714" y="405502"/>
                  </a:lnTo>
                  <a:lnTo>
                    <a:pt x="3032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47896" y="2232041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53276" y="0"/>
                  </a:lnTo>
                  <a:lnTo>
                    <a:pt x="203336" y="0"/>
                  </a:lnTo>
                  <a:lnTo>
                    <a:pt x="155784" y="3120"/>
                  </a:lnTo>
                  <a:lnTo>
                    <a:pt x="104650" y="8333"/>
                  </a:lnTo>
                  <a:lnTo>
                    <a:pt x="5557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37450" y="240049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969036" y="2263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60651" y="2400497"/>
              <a:ext cx="141962" cy="132974"/>
            </a:xfrm>
            <a:custGeom>
              <a:avLst/>
              <a:gdLst/>
              <a:ahLst/>
              <a:cxnLst/>
              <a:rect l="0" t="0" r="0" b="0"/>
              <a:pathLst>
                <a:path w="141962" h="132974">
                  <a:moveTo>
                    <a:pt x="66312" y="0"/>
                  </a:moveTo>
                  <a:lnTo>
                    <a:pt x="43956" y="5589"/>
                  </a:lnTo>
                  <a:lnTo>
                    <a:pt x="26740" y="17692"/>
                  </a:lnTo>
                  <a:lnTo>
                    <a:pt x="12460" y="34769"/>
                  </a:lnTo>
                  <a:lnTo>
                    <a:pt x="2214" y="54058"/>
                  </a:lnTo>
                  <a:lnTo>
                    <a:pt x="0" y="74328"/>
                  </a:lnTo>
                  <a:lnTo>
                    <a:pt x="1047" y="84647"/>
                  </a:lnTo>
                  <a:lnTo>
                    <a:pt x="5255" y="92696"/>
                  </a:lnTo>
                  <a:lnTo>
                    <a:pt x="41331" y="123717"/>
                  </a:lnTo>
                  <a:lnTo>
                    <a:pt x="61839" y="131024"/>
                  </a:lnTo>
                  <a:lnTo>
                    <a:pt x="73858" y="132973"/>
                  </a:lnTo>
                  <a:lnTo>
                    <a:pt x="93453" y="128899"/>
                  </a:lnTo>
                  <a:lnTo>
                    <a:pt x="109960" y="118120"/>
                  </a:lnTo>
                  <a:lnTo>
                    <a:pt x="131238" y="92320"/>
                  </a:lnTo>
                  <a:lnTo>
                    <a:pt x="141181" y="72617"/>
                  </a:lnTo>
                  <a:lnTo>
                    <a:pt x="141961" y="62449"/>
                  </a:lnTo>
                  <a:lnTo>
                    <a:pt x="136589" y="41793"/>
                  </a:lnTo>
                  <a:lnTo>
                    <a:pt x="123283" y="24034"/>
                  </a:lnTo>
                  <a:lnTo>
                    <a:pt x="114821" y="16023"/>
                  </a:lnTo>
                  <a:lnTo>
                    <a:pt x="96060" y="712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42777" y="2285129"/>
              <a:ext cx="157928" cy="252239"/>
            </a:xfrm>
            <a:custGeom>
              <a:avLst/>
              <a:gdLst/>
              <a:ahLst/>
              <a:cxnLst/>
              <a:rect l="0" t="0" r="0" b="0"/>
              <a:pathLst>
                <a:path w="157928" h="252239">
                  <a:moveTo>
                    <a:pt x="0" y="125897"/>
                  </a:moveTo>
                  <a:lnTo>
                    <a:pt x="16789" y="180941"/>
                  </a:lnTo>
                  <a:lnTo>
                    <a:pt x="19792" y="208367"/>
                  </a:lnTo>
                  <a:lnTo>
                    <a:pt x="19513" y="185297"/>
                  </a:lnTo>
                  <a:lnTo>
                    <a:pt x="12650" y="134987"/>
                  </a:lnTo>
                  <a:lnTo>
                    <a:pt x="16537" y="79989"/>
                  </a:lnTo>
                  <a:lnTo>
                    <a:pt x="29739" y="26405"/>
                  </a:lnTo>
                  <a:lnTo>
                    <a:pt x="40903" y="7199"/>
                  </a:lnTo>
                  <a:lnTo>
                    <a:pt x="48326" y="2311"/>
                  </a:lnTo>
                  <a:lnTo>
                    <a:pt x="65932" y="0"/>
                  </a:lnTo>
                  <a:lnTo>
                    <a:pt x="85455" y="5992"/>
                  </a:lnTo>
                  <a:lnTo>
                    <a:pt x="104660" y="17623"/>
                  </a:lnTo>
                  <a:lnTo>
                    <a:pt x="120995" y="34491"/>
                  </a:lnTo>
                  <a:lnTo>
                    <a:pt x="137756" y="69308"/>
                  </a:lnTo>
                  <a:lnTo>
                    <a:pt x="146664" y="122994"/>
                  </a:lnTo>
                  <a:lnTo>
                    <a:pt x="155356" y="181778"/>
                  </a:lnTo>
                  <a:lnTo>
                    <a:pt x="157165" y="222783"/>
                  </a:lnTo>
                  <a:lnTo>
                    <a:pt x="157927" y="25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84189" y="2274155"/>
              <a:ext cx="158717" cy="252685"/>
            </a:xfrm>
            <a:custGeom>
              <a:avLst/>
              <a:gdLst/>
              <a:ahLst/>
              <a:cxnLst/>
              <a:rect l="0" t="0" r="0" b="0"/>
              <a:pathLst>
                <a:path w="158717" h="252685">
                  <a:moveTo>
                    <a:pt x="137614" y="0"/>
                  </a:moveTo>
                  <a:lnTo>
                    <a:pt x="94922" y="3120"/>
                  </a:lnTo>
                  <a:lnTo>
                    <a:pt x="63743" y="14572"/>
                  </a:lnTo>
                  <a:lnTo>
                    <a:pt x="13588" y="40090"/>
                  </a:lnTo>
                  <a:lnTo>
                    <a:pt x="1383" y="56422"/>
                  </a:lnTo>
                  <a:lnTo>
                    <a:pt x="0" y="64521"/>
                  </a:lnTo>
                  <a:lnTo>
                    <a:pt x="1418" y="72260"/>
                  </a:lnTo>
                  <a:lnTo>
                    <a:pt x="4702" y="79759"/>
                  </a:lnTo>
                  <a:lnTo>
                    <a:pt x="17711" y="91210"/>
                  </a:lnTo>
                  <a:lnTo>
                    <a:pt x="54658" y="108094"/>
                  </a:lnTo>
                  <a:lnTo>
                    <a:pt x="114529" y="121036"/>
                  </a:lnTo>
                  <a:lnTo>
                    <a:pt x="135543" y="133343"/>
                  </a:lnTo>
                  <a:lnTo>
                    <a:pt x="152681" y="150510"/>
                  </a:lnTo>
                  <a:lnTo>
                    <a:pt x="157017" y="161172"/>
                  </a:lnTo>
                  <a:lnTo>
                    <a:pt x="158716" y="185496"/>
                  </a:lnTo>
                  <a:lnTo>
                    <a:pt x="152452" y="205665"/>
                  </a:lnTo>
                  <a:lnTo>
                    <a:pt x="147505" y="214319"/>
                  </a:lnTo>
                  <a:lnTo>
                    <a:pt x="132652" y="227054"/>
                  </a:lnTo>
                  <a:lnTo>
                    <a:pt x="88930" y="244762"/>
                  </a:lnTo>
                  <a:lnTo>
                    <a:pt x="33876" y="251641"/>
                  </a:lnTo>
                  <a:lnTo>
                    <a:pt x="2180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32848" y="2063585"/>
              <a:ext cx="237500" cy="490650"/>
            </a:xfrm>
            <a:custGeom>
              <a:avLst/>
              <a:gdLst/>
              <a:ahLst/>
              <a:cxnLst/>
              <a:rect l="0" t="0" r="0" b="0"/>
              <a:pathLst>
                <a:path w="237500" h="490650">
                  <a:moveTo>
                    <a:pt x="10095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5284" y="148326"/>
                  </a:lnTo>
                  <a:lnTo>
                    <a:pt x="14258" y="203436"/>
                  </a:lnTo>
                  <a:lnTo>
                    <a:pt x="18737" y="264218"/>
                  </a:lnTo>
                  <a:lnTo>
                    <a:pt x="27486" y="324762"/>
                  </a:lnTo>
                  <a:lnTo>
                    <a:pt x="27308" y="387501"/>
                  </a:lnTo>
                  <a:lnTo>
                    <a:pt x="21943" y="445301"/>
                  </a:lnTo>
                  <a:lnTo>
                    <a:pt x="20334" y="451285"/>
                  </a:lnTo>
                  <a:lnTo>
                    <a:pt x="18090" y="451765"/>
                  </a:lnTo>
                  <a:lnTo>
                    <a:pt x="15425" y="448576"/>
                  </a:lnTo>
                  <a:lnTo>
                    <a:pt x="19130" y="388893"/>
                  </a:lnTo>
                  <a:lnTo>
                    <a:pt x="25917" y="333272"/>
                  </a:lnTo>
                  <a:lnTo>
                    <a:pt x="41915" y="274648"/>
                  </a:lnTo>
                  <a:lnTo>
                    <a:pt x="49974" y="254257"/>
                  </a:lnTo>
                  <a:lnTo>
                    <a:pt x="61354" y="237395"/>
                  </a:lnTo>
                  <a:lnTo>
                    <a:pt x="77330" y="225222"/>
                  </a:lnTo>
                  <a:lnTo>
                    <a:pt x="86504" y="220338"/>
                  </a:lnTo>
                  <a:lnTo>
                    <a:pt x="109175" y="218031"/>
                  </a:lnTo>
                  <a:lnTo>
                    <a:pt x="156268" y="226082"/>
                  </a:lnTo>
                  <a:lnTo>
                    <a:pt x="183127" y="241162"/>
                  </a:lnTo>
                  <a:lnTo>
                    <a:pt x="227469" y="295635"/>
                  </a:lnTo>
                  <a:lnTo>
                    <a:pt x="237499" y="337810"/>
                  </a:lnTo>
                  <a:lnTo>
                    <a:pt x="232482" y="396058"/>
                  </a:lnTo>
                  <a:lnTo>
                    <a:pt x="222346" y="436195"/>
                  </a:lnTo>
                  <a:lnTo>
                    <a:pt x="211273" y="455517"/>
                  </a:lnTo>
                  <a:lnTo>
                    <a:pt x="186297" y="479549"/>
                  </a:lnTo>
                  <a:lnTo>
                    <a:pt x="163666" y="488044"/>
                  </a:lnTo>
                  <a:lnTo>
                    <a:pt x="139180" y="490649"/>
                  </a:lnTo>
                  <a:lnTo>
                    <a:pt x="9432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48269" y="2347854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0" y="0"/>
                  </a:moveTo>
                  <a:lnTo>
                    <a:pt x="14573" y="54145"/>
                  </a:lnTo>
                  <a:lnTo>
                    <a:pt x="32784" y="88963"/>
                  </a:lnTo>
                  <a:lnTo>
                    <a:pt x="70685" y="144695"/>
                  </a:lnTo>
                  <a:lnTo>
                    <a:pt x="842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27212" y="2274155"/>
              <a:ext cx="221100" cy="621182"/>
            </a:xfrm>
            <a:custGeom>
              <a:avLst/>
              <a:gdLst/>
              <a:ahLst/>
              <a:cxnLst/>
              <a:rect l="0" t="0" r="0" b="0"/>
              <a:pathLst>
                <a:path w="221100" h="621182">
                  <a:moveTo>
                    <a:pt x="221099" y="0"/>
                  </a:moveTo>
                  <a:lnTo>
                    <a:pt x="186352" y="63428"/>
                  </a:lnTo>
                  <a:lnTo>
                    <a:pt x="161776" y="126365"/>
                  </a:lnTo>
                  <a:lnTo>
                    <a:pt x="143934" y="184577"/>
                  </a:lnTo>
                  <a:lnTo>
                    <a:pt x="126348" y="244625"/>
                  </a:lnTo>
                  <a:lnTo>
                    <a:pt x="106716" y="298795"/>
                  </a:lnTo>
                  <a:lnTo>
                    <a:pt x="87544" y="354556"/>
                  </a:lnTo>
                  <a:lnTo>
                    <a:pt x="65559" y="413750"/>
                  </a:lnTo>
                  <a:lnTo>
                    <a:pt x="49605" y="475832"/>
                  </a:lnTo>
                  <a:lnTo>
                    <a:pt x="26783" y="539221"/>
                  </a:lnTo>
                  <a:lnTo>
                    <a:pt x="5984" y="587964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32621" y="1943383"/>
              <a:ext cx="252686" cy="604514"/>
            </a:xfrm>
            <a:custGeom>
              <a:avLst/>
              <a:gdLst/>
              <a:ahLst/>
              <a:cxnLst/>
              <a:rect l="0" t="0" r="0" b="0"/>
              <a:pathLst>
                <a:path w="252686" h="604514">
                  <a:moveTo>
                    <a:pt x="0" y="604513"/>
                  </a:moveTo>
                  <a:lnTo>
                    <a:pt x="0" y="545896"/>
                  </a:lnTo>
                  <a:lnTo>
                    <a:pt x="1170" y="489383"/>
                  </a:lnTo>
                  <a:lnTo>
                    <a:pt x="7236" y="433140"/>
                  </a:lnTo>
                  <a:lnTo>
                    <a:pt x="10723" y="375531"/>
                  </a:lnTo>
                  <a:lnTo>
                    <a:pt x="18669" y="313487"/>
                  </a:lnTo>
                  <a:lnTo>
                    <a:pt x="26175" y="251448"/>
                  </a:lnTo>
                  <a:lnTo>
                    <a:pt x="29983" y="199644"/>
                  </a:lnTo>
                  <a:lnTo>
                    <a:pt x="31111" y="139841"/>
                  </a:lnTo>
                  <a:lnTo>
                    <a:pt x="37035" y="88846"/>
                  </a:lnTo>
                  <a:lnTo>
                    <a:pt x="43451" y="30863"/>
                  </a:lnTo>
                  <a:lnTo>
                    <a:pt x="52847" y="6797"/>
                  </a:lnTo>
                  <a:lnTo>
                    <a:pt x="58628" y="1315"/>
                  </a:lnTo>
                  <a:lnTo>
                    <a:pt x="64822" y="0"/>
                  </a:lnTo>
                  <a:lnTo>
                    <a:pt x="71291" y="1463"/>
                  </a:lnTo>
                  <a:lnTo>
                    <a:pt x="76773" y="7117"/>
                  </a:lnTo>
                  <a:lnTo>
                    <a:pt x="97747" y="57159"/>
                  </a:lnTo>
                  <a:lnTo>
                    <a:pt x="112202" y="113642"/>
                  </a:lnTo>
                  <a:lnTo>
                    <a:pt x="129839" y="171981"/>
                  </a:lnTo>
                  <a:lnTo>
                    <a:pt x="147398" y="225373"/>
                  </a:lnTo>
                  <a:lnTo>
                    <a:pt x="164947" y="279284"/>
                  </a:lnTo>
                  <a:lnTo>
                    <a:pt x="178985" y="337932"/>
                  </a:lnTo>
                  <a:lnTo>
                    <a:pt x="193023" y="399647"/>
                  </a:lnTo>
                  <a:lnTo>
                    <a:pt x="215466" y="462443"/>
                  </a:lnTo>
                  <a:lnTo>
                    <a:pt x="239310" y="524934"/>
                  </a:lnTo>
                  <a:lnTo>
                    <a:pt x="252685" y="562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74735" y="2347854"/>
              <a:ext cx="168457" cy="42116"/>
            </a:xfrm>
            <a:custGeom>
              <a:avLst/>
              <a:gdLst/>
              <a:ahLst/>
              <a:cxnLst/>
              <a:rect l="0" t="0" r="0" b="0"/>
              <a:pathLst>
                <a:path w="168457" h="42116">
                  <a:moveTo>
                    <a:pt x="168456" y="0"/>
                  </a:moveTo>
                  <a:lnTo>
                    <a:pt x="125765" y="3120"/>
                  </a:lnTo>
                  <a:lnTo>
                    <a:pt x="66388" y="17959"/>
                  </a:lnTo>
                  <a:lnTo>
                    <a:pt x="24812" y="31667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64207" y="2389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92896" y="2038650"/>
              <a:ext cx="171022" cy="489871"/>
            </a:xfrm>
            <a:custGeom>
              <a:avLst/>
              <a:gdLst/>
              <a:ahLst/>
              <a:cxnLst/>
              <a:rect l="0" t="0" r="0" b="0"/>
              <a:pathLst>
                <a:path w="171022" h="489871">
                  <a:moveTo>
                    <a:pt x="113508" y="309204"/>
                  </a:moveTo>
                  <a:lnTo>
                    <a:pt x="107919" y="292437"/>
                  </a:lnTo>
                  <a:lnTo>
                    <a:pt x="95816" y="277965"/>
                  </a:lnTo>
                  <a:lnTo>
                    <a:pt x="87675" y="270831"/>
                  </a:lnTo>
                  <a:lnTo>
                    <a:pt x="78739" y="267245"/>
                  </a:lnTo>
                  <a:lnTo>
                    <a:pt x="59450" y="266379"/>
                  </a:lnTo>
                  <a:lnTo>
                    <a:pt x="42299" y="273014"/>
                  </a:lnTo>
                  <a:lnTo>
                    <a:pt x="34450" y="278058"/>
                  </a:lnTo>
                  <a:lnTo>
                    <a:pt x="22609" y="293022"/>
                  </a:lnTo>
                  <a:lnTo>
                    <a:pt x="5476" y="336814"/>
                  </a:lnTo>
                  <a:lnTo>
                    <a:pt x="0" y="376787"/>
                  </a:lnTo>
                  <a:lnTo>
                    <a:pt x="6555" y="423810"/>
                  </a:lnTo>
                  <a:lnTo>
                    <a:pt x="16957" y="455076"/>
                  </a:lnTo>
                  <a:lnTo>
                    <a:pt x="28093" y="471912"/>
                  </a:lnTo>
                  <a:lnTo>
                    <a:pt x="47080" y="484074"/>
                  </a:lnTo>
                  <a:lnTo>
                    <a:pt x="58694" y="488955"/>
                  </a:lnTo>
                  <a:lnTo>
                    <a:pt x="68776" y="489870"/>
                  </a:lnTo>
                  <a:lnTo>
                    <a:pt x="86218" y="484647"/>
                  </a:lnTo>
                  <a:lnTo>
                    <a:pt x="109192" y="462963"/>
                  </a:lnTo>
                  <a:lnTo>
                    <a:pt x="136654" y="402488"/>
                  </a:lnTo>
                  <a:lnTo>
                    <a:pt x="147191" y="372890"/>
                  </a:lnTo>
                  <a:lnTo>
                    <a:pt x="154294" y="317936"/>
                  </a:lnTo>
                  <a:lnTo>
                    <a:pt x="163287" y="262919"/>
                  </a:lnTo>
                  <a:lnTo>
                    <a:pt x="171021" y="206193"/>
                  </a:lnTo>
                  <a:lnTo>
                    <a:pt x="164339" y="147567"/>
                  </a:lnTo>
                  <a:lnTo>
                    <a:pt x="155085" y="97535"/>
                  </a:lnTo>
                  <a:lnTo>
                    <a:pt x="144934" y="48786"/>
                  </a:lnTo>
                  <a:lnTo>
                    <a:pt x="136834" y="21497"/>
                  </a:lnTo>
                  <a:lnTo>
                    <a:pt x="125435" y="1570"/>
                  </a:lnTo>
                  <a:lnTo>
                    <a:pt x="120289" y="0"/>
                  </a:lnTo>
                  <a:lnTo>
                    <a:pt x="115689" y="3632"/>
                  </a:lnTo>
                  <a:lnTo>
                    <a:pt x="99900" y="37495"/>
                  </a:lnTo>
                  <a:lnTo>
                    <a:pt x="93922" y="88724"/>
                  </a:lnTo>
                  <a:lnTo>
                    <a:pt x="92887" y="142881"/>
                  </a:lnTo>
                  <a:lnTo>
                    <a:pt x="93750" y="194153"/>
                  </a:lnTo>
                  <a:lnTo>
                    <a:pt x="100810" y="247224"/>
                  </a:lnTo>
                  <a:lnTo>
                    <a:pt x="108575" y="291620"/>
                  </a:lnTo>
                  <a:lnTo>
                    <a:pt x="126572" y="353434"/>
                  </a:lnTo>
                  <a:lnTo>
                    <a:pt x="144965" y="415476"/>
                  </a:lnTo>
                  <a:lnTo>
                    <a:pt x="155622" y="435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46177" y="2030661"/>
              <a:ext cx="165132" cy="517232"/>
            </a:xfrm>
            <a:custGeom>
              <a:avLst/>
              <a:gdLst/>
              <a:ahLst/>
              <a:cxnLst/>
              <a:rect l="0" t="0" r="0" b="0"/>
              <a:pathLst>
                <a:path w="165132" h="517232">
                  <a:moveTo>
                    <a:pt x="133968" y="306665"/>
                  </a:moveTo>
                  <a:lnTo>
                    <a:pt x="117201" y="295487"/>
                  </a:lnTo>
                  <a:lnTo>
                    <a:pt x="96490" y="293118"/>
                  </a:lnTo>
                  <a:lnTo>
                    <a:pt x="72858" y="297135"/>
                  </a:lnTo>
                  <a:lnTo>
                    <a:pt x="50655" y="306719"/>
                  </a:lnTo>
                  <a:lnTo>
                    <a:pt x="32209" y="325016"/>
                  </a:lnTo>
                  <a:lnTo>
                    <a:pt x="6893" y="369302"/>
                  </a:lnTo>
                  <a:lnTo>
                    <a:pt x="0" y="406852"/>
                  </a:lnTo>
                  <a:lnTo>
                    <a:pt x="6076" y="460293"/>
                  </a:lnTo>
                  <a:lnTo>
                    <a:pt x="16395" y="493734"/>
                  </a:lnTo>
                  <a:lnTo>
                    <a:pt x="27511" y="511079"/>
                  </a:lnTo>
                  <a:lnTo>
                    <a:pt x="34921" y="515471"/>
                  </a:lnTo>
                  <a:lnTo>
                    <a:pt x="52512" y="517231"/>
                  </a:lnTo>
                  <a:lnTo>
                    <a:pt x="60947" y="513723"/>
                  </a:lnTo>
                  <a:lnTo>
                    <a:pt x="83996" y="492018"/>
                  </a:lnTo>
                  <a:lnTo>
                    <a:pt x="119819" y="437399"/>
                  </a:lnTo>
                  <a:lnTo>
                    <a:pt x="135365" y="385955"/>
                  </a:lnTo>
                  <a:lnTo>
                    <a:pt x="151098" y="327397"/>
                  </a:lnTo>
                  <a:lnTo>
                    <a:pt x="160750" y="271863"/>
                  </a:lnTo>
                  <a:lnTo>
                    <a:pt x="164130" y="210956"/>
                  </a:lnTo>
                  <a:lnTo>
                    <a:pt x="165131" y="149625"/>
                  </a:lnTo>
                  <a:lnTo>
                    <a:pt x="164259" y="93888"/>
                  </a:lnTo>
                  <a:lnTo>
                    <a:pt x="157111" y="41499"/>
                  </a:lnTo>
                  <a:lnTo>
                    <a:pt x="150883" y="10609"/>
                  </a:lnTo>
                  <a:lnTo>
                    <a:pt x="145245" y="2840"/>
                  </a:lnTo>
                  <a:lnTo>
                    <a:pt x="137976" y="0"/>
                  </a:lnTo>
                  <a:lnTo>
                    <a:pt x="129621" y="446"/>
                  </a:lnTo>
                  <a:lnTo>
                    <a:pt x="122881" y="4253"/>
                  </a:lnTo>
                  <a:lnTo>
                    <a:pt x="112273" y="17842"/>
                  </a:lnTo>
                  <a:lnTo>
                    <a:pt x="105313" y="56401"/>
                  </a:lnTo>
                  <a:lnTo>
                    <a:pt x="103251" y="110460"/>
                  </a:lnTo>
                  <a:lnTo>
                    <a:pt x="108229" y="170931"/>
                  </a:lnTo>
                  <a:lnTo>
                    <a:pt x="113950" y="215533"/>
                  </a:lnTo>
                  <a:lnTo>
                    <a:pt x="120391" y="260313"/>
                  </a:lnTo>
                  <a:lnTo>
                    <a:pt x="130595" y="318408"/>
                  </a:lnTo>
                  <a:lnTo>
                    <a:pt x="139857" y="371496"/>
                  </a:lnTo>
                  <a:lnTo>
                    <a:pt x="144292" y="412702"/>
                  </a:lnTo>
                  <a:lnTo>
                    <a:pt x="155025" y="4330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06487" y="2347854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17015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01243" y="2316160"/>
              <a:ext cx="160812" cy="242266"/>
            </a:xfrm>
            <a:custGeom>
              <a:avLst/>
              <a:gdLst/>
              <a:ahLst/>
              <a:cxnLst/>
              <a:rect l="0" t="0" r="0" b="0"/>
              <a:pathLst>
                <a:path w="160812" h="242266">
                  <a:moveTo>
                    <a:pt x="0" y="84337"/>
                  </a:moveTo>
                  <a:lnTo>
                    <a:pt x="9065" y="142954"/>
                  </a:lnTo>
                  <a:lnTo>
                    <a:pt x="10240" y="187769"/>
                  </a:lnTo>
                  <a:lnTo>
                    <a:pt x="10504" y="130010"/>
                  </a:lnTo>
                  <a:lnTo>
                    <a:pt x="13643" y="76938"/>
                  </a:lnTo>
                  <a:lnTo>
                    <a:pt x="25182" y="32313"/>
                  </a:lnTo>
                  <a:lnTo>
                    <a:pt x="40867" y="5881"/>
                  </a:lnTo>
                  <a:lnTo>
                    <a:pt x="48302" y="1618"/>
                  </a:lnTo>
                  <a:lnTo>
                    <a:pt x="65921" y="0"/>
                  </a:lnTo>
                  <a:lnTo>
                    <a:pt x="82331" y="6299"/>
                  </a:lnTo>
                  <a:lnTo>
                    <a:pt x="89982" y="11255"/>
                  </a:lnTo>
                  <a:lnTo>
                    <a:pt x="119074" y="52830"/>
                  </a:lnTo>
                  <a:lnTo>
                    <a:pt x="144231" y="106103"/>
                  </a:lnTo>
                  <a:lnTo>
                    <a:pt x="160811" y="161686"/>
                  </a:lnTo>
                  <a:lnTo>
                    <a:pt x="159117" y="222396"/>
                  </a:lnTo>
                  <a:lnTo>
                    <a:pt x="157928" y="242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22300" y="2365809"/>
              <a:ext cx="336305" cy="479543"/>
            </a:xfrm>
            <a:custGeom>
              <a:avLst/>
              <a:gdLst/>
              <a:ahLst/>
              <a:cxnLst/>
              <a:rect l="0" t="0" r="0" b="0"/>
              <a:pathLst>
                <a:path w="336305" h="479543">
                  <a:moveTo>
                    <a:pt x="305327" y="139973"/>
                  </a:moveTo>
                  <a:lnTo>
                    <a:pt x="320968" y="121992"/>
                  </a:lnTo>
                  <a:lnTo>
                    <a:pt x="329046" y="105075"/>
                  </a:lnTo>
                  <a:lnTo>
                    <a:pt x="330296" y="85858"/>
                  </a:lnTo>
                  <a:lnTo>
                    <a:pt x="325783" y="65619"/>
                  </a:lnTo>
                  <a:lnTo>
                    <a:pt x="310088" y="35664"/>
                  </a:lnTo>
                  <a:lnTo>
                    <a:pt x="297304" y="19134"/>
                  </a:lnTo>
                  <a:lnTo>
                    <a:pt x="271365" y="2263"/>
                  </a:lnTo>
                  <a:lnTo>
                    <a:pt x="251628" y="0"/>
                  </a:lnTo>
                  <a:lnTo>
                    <a:pt x="232327" y="4063"/>
                  </a:lnTo>
                  <a:lnTo>
                    <a:pt x="215951" y="13668"/>
                  </a:lnTo>
                  <a:lnTo>
                    <a:pt x="203993" y="28855"/>
                  </a:lnTo>
                  <a:lnTo>
                    <a:pt x="186784" y="67201"/>
                  </a:lnTo>
                  <a:lnTo>
                    <a:pt x="180012" y="130491"/>
                  </a:lnTo>
                  <a:lnTo>
                    <a:pt x="181780" y="155646"/>
                  </a:lnTo>
                  <a:lnTo>
                    <a:pt x="190366" y="174625"/>
                  </a:lnTo>
                  <a:lnTo>
                    <a:pt x="198271" y="180622"/>
                  </a:lnTo>
                  <a:lnTo>
                    <a:pt x="219532" y="187285"/>
                  </a:lnTo>
                  <a:lnTo>
                    <a:pt x="229412" y="185552"/>
                  </a:lnTo>
                  <a:lnTo>
                    <a:pt x="246631" y="174269"/>
                  </a:lnTo>
                  <a:lnTo>
                    <a:pt x="263889" y="148185"/>
                  </a:lnTo>
                  <a:lnTo>
                    <a:pt x="276411" y="118230"/>
                  </a:lnTo>
                  <a:lnTo>
                    <a:pt x="281370" y="113779"/>
                  </a:lnTo>
                  <a:lnTo>
                    <a:pt x="287016" y="113152"/>
                  </a:lnTo>
                  <a:lnTo>
                    <a:pt x="293119" y="115073"/>
                  </a:lnTo>
                  <a:lnTo>
                    <a:pt x="297189" y="121033"/>
                  </a:lnTo>
                  <a:lnTo>
                    <a:pt x="309844" y="177196"/>
                  </a:lnTo>
                  <a:lnTo>
                    <a:pt x="323073" y="231640"/>
                  </a:lnTo>
                  <a:lnTo>
                    <a:pt x="333832" y="287455"/>
                  </a:lnTo>
                  <a:lnTo>
                    <a:pt x="336304" y="343540"/>
                  </a:lnTo>
                  <a:lnTo>
                    <a:pt x="334452" y="398509"/>
                  </a:lnTo>
                  <a:lnTo>
                    <a:pt x="320065" y="432216"/>
                  </a:lnTo>
                  <a:lnTo>
                    <a:pt x="307588" y="449623"/>
                  </a:lnTo>
                  <a:lnTo>
                    <a:pt x="288004" y="462039"/>
                  </a:lnTo>
                  <a:lnTo>
                    <a:pt x="231715" y="479542"/>
                  </a:lnTo>
                  <a:lnTo>
                    <a:pt x="175891" y="479492"/>
                  </a:lnTo>
                  <a:lnTo>
                    <a:pt x="126076" y="477657"/>
                  </a:lnTo>
                  <a:lnTo>
                    <a:pt x="66151" y="468632"/>
                  </a:lnTo>
                  <a:lnTo>
                    <a:pt x="14800" y="458704"/>
                  </a:lnTo>
                  <a:lnTo>
                    <a:pt x="0" y="455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805467" y="2200455"/>
            <a:ext cx="427611" cy="287412"/>
            <a:chOff x="6805467" y="2200455"/>
            <a:chExt cx="427611" cy="287412"/>
          </a:xfrm>
        </p:grpSpPr>
        <p:sp>
          <p:nvSpPr>
            <p:cNvPr id="42" name="Freeform 41"/>
            <p:cNvSpPr/>
            <p:nvPr/>
          </p:nvSpPr>
          <p:spPr>
            <a:xfrm>
              <a:off x="6805467" y="2253098"/>
              <a:ext cx="191896" cy="228742"/>
            </a:xfrm>
            <a:custGeom>
              <a:avLst/>
              <a:gdLst/>
              <a:ahLst/>
              <a:cxnLst/>
              <a:rect l="0" t="0" r="0" b="0"/>
              <a:pathLst>
                <a:path w="191896" h="228742">
                  <a:moveTo>
                    <a:pt x="111755" y="10528"/>
                  </a:moveTo>
                  <a:lnTo>
                    <a:pt x="69063" y="25101"/>
                  </a:lnTo>
                  <a:lnTo>
                    <a:pt x="49498" y="38062"/>
                  </a:lnTo>
                  <a:lnTo>
                    <a:pt x="10562" y="79492"/>
                  </a:lnTo>
                  <a:lnTo>
                    <a:pt x="2440" y="100450"/>
                  </a:lnTo>
                  <a:lnTo>
                    <a:pt x="0" y="124193"/>
                  </a:lnTo>
                  <a:lnTo>
                    <a:pt x="10977" y="178702"/>
                  </a:lnTo>
                  <a:lnTo>
                    <a:pt x="23682" y="196796"/>
                  </a:lnTo>
                  <a:lnTo>
                    <a:pt x="41026" y="211467"/>
                  </a:lnTo>
                  <a:lnTo>
                    <a:pt x="60434" y="221887"/>
                  </a:lnTo>
                  <a:lnTo>
                    <a:pt x="96679" y="228741"/>
                  </a:lnTo>
                  <a:lnTo>
                    <a:pt x="120263" y="224105"/>
                  </a:lnTo>
                  <a:lnTo>
                    <a:pt x="150151" y="208341"/>
                  </a:lnTo>
                  <a:lnTo>
                    <a:pt x="173824" y="185733"/>
                  </a:lnTo>
                  <a:lnTo>
                    <a:pt x="181211" y="176465"/>
                  </a:lnTo>
                  <a:lnTo>
                    <a:pt x="189418" y="153688"/>
                  </a:lnTo>
                  <a:lnTo>
                    <a:pt x="191895" y="127967"/>
                  </a:lnTo>
                  <a:lnTo>
                    <a:pt x="180946" y="65003"/>
                  </a:lnTo>
                  <a:lnTo>
                    <a:pt x="165532" y="37717"/>
                  </a:lnTo>
                  <a:lnTo>
                    <a:pt x="132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85679" y="2200455"/>
              <a:ext cx="147399" cy="287412"/>
            </a:xfrm>
            <a:custGeom>
              <a:avLst/>
              <a:gdLst/>
              <a:ahLst/>
              <a:cxnLst/>
              <a:rect l="0" t="0" r="0" b="0"/>
              <a:pathLst>
                <a:path w="147399" h="287412">
                  <a:moveTo>
                    <a:pt x="0" y="115814"/>
                  </a:moveTo>
                  <a:lnTo>
                    <a:pt x="14654" y="174431"/>
                  </a:lnTo>
                  <a:lnTo>
                    <a:pt x="20962" y="227435"/>
                  </a:lnTo>
                  <a:lnTo>
                    <a:pt x="36564" y="287411"/>
                  </a:lnTo>
                  <a:lnTo>
                    <a:pt x="29796" y="261884"/>
                  </a:lnTo>
                  <a:lnTo>
                    <a:pt x="22783" y="201209"/>
                  </a:lnTo>
                  <a:lnTo>
                    <a:pt x="15331" y="140135"/>
                  </a:lnTo>
                  <a:lnTo>
                    <a:pt x="21180" y="93644"/>
                  </a:lnTo>
                  <a:lnTo>
                    <a:pt x="31250" y="72426"/>
                  </a:lnTo>
                  <a:lnTo>
                    <a:pt x="61252" y="47326"/>
                  </a:lnTo>
                  <a:lnTo>
                    <a:pt x="115560" y="13873"/>
                  </a:lnTo>
                  <a:lnTo>
                    <a:pt x="1473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050020" y="3221720"/>
            <a:ext cx="2560795" cy="694882"/>
            <a:chOff x="3050020" y="3221720"/>
            <a:chExt cx="2560795" cy="694882"/>
          </a:xfrm>
        </p:grpSpPr>
        <p:sp>
          <p:nvSpPr>
            <p:cNvPr id="45" name="Freeform 44"/>
            <p:cNvSpPr/>
            <p:nvPr/>
          </p:nvSpPr>
          <p:spPr>
            <a:xfrm>
              <a:off x="3050020" y="3244588"/>
              <a:ext cx="427140" cy="500340"/>
            </a:xfrm>
            <a:custGeom>
              <a:avLst/>
              <a:gdLst/>
              <a:ahLst/>
              <a:cxnLst/>
              <a:rect l="0" t="0" r="0" b="0"/>
              <a:pathLst>
                <a:path w="427140" h="500340">
                  <a:moveTo>
                    <a:pt x="276985" y="61360"/>
                  </a:moveTo>
                  <a:lnTo>
                    <a:pt x="267410" y="37313"/>
                  </a:lnTo>
                  <a:lnTo>
                    <a:pt x="256742" y="22986"/>
                  </a:lnTo>
                  <a:lnTo>
                    <a:pt x="231992" y="7356"/>
                  </a:lnTo>
                  <a:lnTo>
                    <a:pt x="183783" y="0"/>
                  </a:lnTo>
                  <a:lnTo>
                    <a:pt x="126080" y="1666"/>
                  </a:lnTo>
                  <a:lnTo>
                    <a:pt x="82144" y="12867"/>
                  </a:lnTo>
                  <a:lnTo>
                    <a:pt x="59367" y="25770"/>
                  </a:lnTo>
                  <a:lnTo>
                    <a:pt x="18202" y="72747"/>
                  </a:lnTo>
                  <a:lnTo>
                    <a:pt x="2087" y="103728"/>
                  </a:lnTo>
                  <a:lnTo>
                    <a:pt x="0" y="124644"/>
                  </a:lnTo>
                  <a:lnTo>
                    <a:pt x="1081" y="135135"/>
                  </a:lnTo>
                  <a:lnTo>
                    <a:pt x="7651" y="142128"/>
                  </a:lnTo>
                  <a:lnTo>
                    <a:pt x="30549" y="149899"/>
                  </a:lnTo>
                  <a:lnTo>
                    <a:pt x="91739" y="154888"/>
                  </a:lnTo>
                  <a:lnTo>
                    <a:pt x="150099" y="158993"/>
                  </a:lnTo>
                  <a:lnTo>
                    <a:pt x="206687" y="165133"/>
                  </a:lnTo>
                  <a:lnTo>
                    <a:pt x="262926" y="183157"/>
                  </a:lnTo>
                  <a:lnTo>
                    <a:pt x="312856" y="209248"/>
                  </a:lnTo>
                  <a:lnTo>
                    <a:pt x="363784" y="257155"/>
                  </a:lnTo>
                  <a:lnTo>
                    <a:pt x="398245" y="308266"/>
                  </a:lnTo>
                  <a:lnTo>
                    <a:pt x="419177" y="370657"/>
                  </a:lnTo>
                  <a:lnTo>
                    <a:pt x="427139" y="400427"/>
                  </a:lnTo>
                  <a:lnTo>
                    <a:pt x="425218" y="429255"/>
                  </a:lnTo>
                  <a:lnTo>
                    <a:pt x="416566" y="455326"/>
                  </a:lnTo>
                  <a:lnTo>
                    <a:pt x="404922" y="474712"/>
                  </a:lnTo>
                  <a:lnTo>
                    <a:pt x="385708" y="488007"/>
                  </a:lnTo>
                  <a:lnTo>
                    <a:pt x="360401" y="496646"/>
                  </a:lnTo>
                  <a:lnTo>
                    <a:pt x="313269" y="500339"/>
                  </a:lnTo>
                  <a:lnTo>
                    <a:pt x="251180" y="491700"/>
                  </a:lnTo>
                  <a:lnTo>
                    <a:pt x="192348" y="475306"/>
                  </a:lnTo>
                  <a:lnTo>
                    <a:pt x="145579" y="461408"/>
                  </a:lnTo>
                  <a:lnTo>
                    <a:pt x="119057" y="450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90217" y="3537575"/>
              <a:ext cx="189514" cy="231750"/>
            </a:xfrm>
            <a:custGeom>
              <a:avLst/>
              <a:gdLst/>
              <a:ahLst/>
              <a:cxnLst/>
              <a:rect l="0" t="0" r="0" b="0"/>
              <a:pathLst>
                <a:path w="189514" h="231750">
                  <a:moveTo>
                    <a:pt x="0" y="0"/>
                  </a:moveTo>
                  <a:lnTo>
                    <a:pt x="9065" y="58617"/>
                  </a:lnTo>
                  <a:lnTo>
                    <a:pt x="5122" y="118333"/>
                  </a:lnTo>
                  <a:lnTo>
                    <a:pt x="15050" y="166874"/>
                  </a:lnTo>
                  <a:lnTo>
                    <a:pt x="30456" y="199572"/>
                  </a:lnTo>
                  <a:lnTo>
                    <a:pt x="55427" y="225899"/>
                  </a:lnTo>
                  <a:lnTo>
                    <a:pt x="65028" y="230148"/>
                  </a:lnTo>
                  <a:lnTo>
                    <a:pt x="85053" y="231749"/>
                  </a:lnTo>
                  <a:lnTo>
                    <a:pt x="116058" y="220485"/>
                  </a:lnTo>
                  <a:lnTo>
                    <a:pt x="141883" y="196740"/>
                  </a:lnTo>
                  <a:lnTo>
                    <a:pt x="175601" y="146964"/>
                  </a:lnTo>
                  <a:lnTo>
                    <a:pt x="183330" y="123809"/>
                  </a:lnTo>
                  <a:lnTo>
                    <a:pt x="188292" y="70643"/>
                  </a:lnTo>
                  <a:lnTo>
                    <a:pt x="18951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63958" y="3337533"/>
              <a:ext cx="218340" cy="375832"/>
            </a:xfrm>
            <a:custGeom>
              <a:avLst/>
              <a:gdLst/>
              <a:ahLst/>
              <a:cxnLst/>
              <a:rect l="0" t="0" r="0" b="0"/>
              <a:pathLst>
                <a:path w="218340" h="375832">
                  <a:moveTo>
                    <a:pt x="0" y="0"/>
                  </a:moveTo>
                  <a:lnTo>
                    <a:pt x="5589" y="58617"/>
                  </a:lnTo>
                  <a:lnTo>
                    <a:pt x="16788" y="115131"/>
                  </a:lnTo>
                  <a:lnTo>
                    <a:pt x="20962" y="167864"/>
                  </a:lnTo>
                  <a:lnTo>
                    <a:pt x="32260" y="225141"/>
                  </a:lnTo>
                  <a:lnTo>
                    <a:pt x="40168" y="286498"/>
                  </a:lnTo>
                  <a:lnTo>
                    <a:pt x="46626" y="336659"/>
                  </a:lnTo>
                  <a:lnTo>
                    <a:pt x="43952" y="339083"/>
                  </a:lnTo>
                  <a:lnTo>
                    <a:pt x="39830" y="338360"/>
                  </a:lnTo>
                  <a:lnTo>
                    <a:pt x="37082" y="333198"/>
                  </a:lnTo>
                  <a:lnTo>
                    <a:pt x="34028" y="314984"/>
                  </a:lnTo>
                  <a:lnTo>
                    <a:pt x="37899" y="278423"/>
                  </a:lnTo>
                  <a:lnTo>
                    <a:pt x="52044" y="243543"/>
                  </a:lnTo>
                  <a:lnTo>
                    <a:pt x="76642" y="216570"/>
                  </a:lnTo>
                  <a:lnTo>
                    <a:pt x="99184" y="207388"/>
                  </a:lnTo>
                  <a:lnTo>
                    <a:pt x="123630" y="204477"/>
                  </a:lnTo>
                  <a:lnTo>
                    <a:pt x="146194" y="207082"/>
                  </a:lnTo>
                  <a:lnTo>
                    <a:pt x="164801" y="215259"/>
                  </a:lnTo>
                  <a:lnTo>
                    <a:pt x="180869" y="227862"/>
                  </a:lnTo>
                  <a:lnTo>
                    <a:pt x="201900" y="255858"/>
                  </a:lnTo>
                  <a:lnTo>
                    <a:pt x="214890" y="293269"/>
                  </a:lnTo>
                  <a:lnTo>
                    <a:pt x="218339" y="320245"/>
                  </a:lnTo>
                  <a:lnTo>
                    <a:pt x="213633" y="341593"/>
                  </a:lnTo>
                  <a:lnTo>
                    <a:pt x="209103" y="350561"/>
                  </a:lnTo>
                  <a:lnTo>
                    <a:pt x="194710" y="363646"/>
                  </a:lnTo>
                  <a:lnTo>
                    <a:pt x="175445" y="372190"/>
                  </a:lnTo>
                  <a:lnTo>
                    <a:pt x="139461" y="375831"/>
                  </a:lnTo>
                  <a:lnTo>
                    <a:pt x="106053" y="368851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02135" y="3337533"/>
              <a:ext cx="19793" cy="347442"/>
            </a:xfrm>
            <a:custGeom>
              <a:avLst/>
              <a:gdLst/>
              <a:ahLst/>
              <a:cxnLst/>
              <a:rect l="0" t="0" r="0" b="0"/>
              <a:pathLst>
                <a:path w="19793" h="347442">
                  <a:moveTo>
                    <a:pt x="19792" y="0"/>
                  </a:moveTo>
                  <a:lnTo>
                    <a:pt x="3004" y="63450"/>
                  </a:lnTo>
                  <a:lnTo>
                    <a:pt x="0" y="112127"/>
                  </a:lnTo>
                  <a:lnTo>
                    <a:pt x="280" y="169314"/>
                  </a:lnTo>
                  <a:lnTo>
                    <a:pt x="7252" y="223822"/>
                  </a:lnTo>
                  <a:lnTo>
                    <a:pt x="15557" y="275848"/>
                  </a:lnTo>
                  <a:lnTo>
                    <a:pt x="18956" y="326583"/>
                  </a:lnTo>
                  <a:lnTo>
                    <a:pt x="1979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74528" y="3495461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31049" y="3120"/>
                  </a:lnTo>
                  <a:lnTo>
                    <a:pt x="178220" y="9065"/>
                  </a:lnTo>
                  <a:lnTo>
                    <a:pt x="118695" y="10239"/>
                  </a:lnTo>
                  <a:lnTo>
                    <a:pt x="70134" y="10443"/>
                  </a:lnTo>
                  <a:lnTo>
                    <a:pt x="20570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374265" y="3484932"/>
              <a:ext cx="79290" cy="211773"/>
            </a:xfrm>
            <a:custGeom>
              <a:avLst/>
              <a:gdLst/>
              <a:ahLst/>
              <a:cxnLst/>
              <a:rect l="0" t="0" r="0" b="0"/>
              <a:pathLst>
                <a:path w="79290" h="211773">
                  <a:moveTo>
                    <a:pt x="5590" y="73700"/>
                  </a:moveTo>
                  <a:lnTo>
                    <a:pt x="0" y="90467"/>
                  </a:lnTo>
                  <a:lnTo>
                    <a:pt x="376" y="108058"/>
                  </a:lnTo>
                  <a:lnTo>
                    <a:pt x="16585" y="168700"/>
                  </a:lnTo>
                  <a:lnTo>
                    <a:pt x="30248" y="210618"/>
                  </a:lnTo>
                  <a:lnTo>
                    <a:pt x="31387" y="211772"/>
                  </a:lnTo>
                  <a:lnTo>
                    <a:pt x="18811" y="150181"/>
                  </a:lnTo>
                  <a:lnTo>
                    <a:pt x="11197" y="115468"/>
                  </a:lnTo>
                  <a:lnTo>
                    <a:pt x="20828" y="54215"/>
                  </a:lnTo>
                  <a:lnTo>
                    <a:pt x="36101" y="27112"/>
                  </a:lnTo>
                  <a:lnTo>
                    <a:pt x="51906" y="14779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529405" y="3515373"/>
              <a:ext cx="166305" cy="180557"/>
            </a:xfrm>
            <a:custGeom>
              <a:avLst/>
              <a:gdLst/>
              <a:ahLst/>
              <a:cxnLst/>
              <a:rect l="0" t="0" r="0" b="0"/>
              <a:pathLst>
                <a:path w="166305" h="180557">
                  <a:moveTo>
                    <a:pt x="134719" y="32730"/>
                  </a:moveTo>
                  <a:lnTo>
                    <a:pt x="105410" y="3422"/>
                  </a:lnTo>
                  <a:lnTo>
                    <a:pt x="96463" y="323"/>
                  </a:lnTo>
                  <a:lnTo>
                    <a:pt x="74042" y="0"/>
                  </a:lnTo>
                  <a:lnTo>
                    <a:pt x="40702" y="11984"/>
                  </a:lnTo>
                  <a:lnTo>
                    <a:pt x="22353" y="30139"/>
                  </a:lnTo>
                  <a:lnTo>
                    <a:pt x="8740" y="53805"/>
                  </a:lnTo>
                  <a:lnTo>
                    <a:pt x="0" y="107126"/>
                  </a:lnTo>
                  <a:lnTo>
                    <a:pt x="1144" y="132476"/>
                  </a:lnTo>
                  <a:lnTo>
                    <a:pt x="9452" y="151541"/>
                  </a:lnTo>
                  <a:lnTo>
                    <a:pt x="32872" y="175428"/>
                  </a:lnTo>
                  <a:lnTo>
                    <a:pt x="42255" y="179335"/>
                  </a:lnTo>
                  <a:lnTo>
                    <a:pt x="62038" y="180556"/>
                  </a:lnTo>
                  <a:lnTo>
                    <a:pt x="71057" y="175734"/>
                  </a:lnTo>
                  <a:lnTo>
                    <a:pt x="87318" y="157899"/>
                  </a:lnTo>
                  <a:lnTo>
                    <a:pt x="104036" y="127139"/>
                  </a:lnTo>
                  <a:lnTo>
                    <a:pt x="110810" y="90209"/>
                  </a:lnTo>
                  <a:lnTo>
                    <a:pt x="107228" y="55220"/>
                  </a:lnTo>
                  <a:lnTo>
                    <a:pt x="105863" y="52403"/>
                  </a:lnTo>
                  <a:lnTo>
                    <a:pt x="104347" y="61750"/>
                  </a:lnTo>
                  <a:lnTo>
                    <a:pt x="109082" y="87732"/>
                  </a:lnTo>
                  <a:lnTo>
                    <a:pt x="123483" y="112068"/>
                  </a:lnTo>
                  <a:lnTo>
                    <a:pt x="139084" y="123754"/>
                  </a:lnTo>
                  <a:lnTo>
                    <a:pt x="166304" y="1380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742069" y="3458286"/>
              <a:ext cx="111569" cy="184575"/>
            </a:xfrm>
            <a:custGeom>
              <a:avLst/>
              <a:gdLst/>
              <a:ahLst/>
              <a:cxnLst/>
              <a:rect l="0" t="0" r="0" b="0"/>
              <a:pathLst>
                <a:path w="111569" h="184575">
                  <a:moveTo>
                    <a:pt x="79983" y="5589"/>
                  </a:moveTo>
                  <a:lnTo>
                    <a:pt x="63215" y="0"/>
                  </a:lnTo>
                  <a:lnTo>
                    <a:pt x="45624" y="3495"/>
                  </a:lnTo>
                  <a:lnTo>
                    <a:pt x="27277" y="14017"/>
                  </a:lnTo>
                  <a:lnTo>
                    <a:pt x="11324" y="30392"/>
                  </a:lnTo>
                  <a:lnTo>
                    <a:pt x="2675" y="55607"/>
                  </a:lnTo>
                  <a:lnTo>
                    <a:pt x="0" y="83972"/>
                  </a:lnTo>
                  <a:lnTo>
                    <a:pt x="2711" y="108276"/>
                  </a:lnTo>
                  <a:lnTo>
                    <a:pt x="10935" y="127657"/>
                  </a:lnTo>
                  <a:lnTo>
                    <a:pt x="35278" y="159163"/>
                  </a:lnTo>
                  <a:lnTo>
                    <a:pt x="61278" y="175225"/>
                  </a:lnTo>
                  <a:lnTo>
                    <a:pt x="111568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911219" y="3221720"/>
              <a:ext cx="68761" cy="389555"/>
            </a:xfrm>
            <a:custGeom>
              <a:avLst/>
              <a:gdLst/>
              <a:ahLst/>
              <a:cxnLst/>
              <a:rect l="0" t="0" r="0" b="0"/>
              <a:pathLst>
                <a:path w="68761" h="389555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0873" y="134756"/>
                  </a:lnTo>
                  <a:lnTo>
                    <a:pt x="22317" y="190525"/>
                  </a:lnTo>
                  <a:lnTo>
                    <a:pt x="27703" y="244405"/>
                  </a:lnTo>
                  <a:lnTo>
                    <a:pt x="41907" y="296764"/>
                  </a:lnTo>
                  <a:lnTo>
                    <a:pt x="57780" y="353851"/>
                  </a:lnTo>
                  <a:lnTo>
                    <a:pt x="6876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79979" y="3611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74694" y="3384587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30896" y="0"/>
                  </a:lnTo>
                  <a:lnTo>
                    <a:pt x="68060" y="4044"/>
                  </a:lnTo>
                  <a:lnTo>
                    <a:pt x="28745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37906" y="3495461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8334" y="37478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58963" y="336911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64248" y="3463080"/>
              <a:ext cx="147400" cy="158724"/>
            </a:xfrm>
            <a:custGeom>
              <a:avLst/>
              <a:gdLst/>
              <a:ahLst/>
              <a:cxnLst/>
              <a:rect l="0" t="0" r="0" b="0"/>
              <a:pathLst>
                <a:path w="147400" h="158724">
                  <a:moveTo>
                    <a:pt x="0" y="74495"/>
                  </a:moveTo>
                  <a:lnTo>
                    <a:pt x="15642" y="92476"/>
                  </a:lnTo>
                  <a:lnTo>
                    <a:pt x="25172" y="111798"/>
                  </a:lnTo>
                  <a:lnTo>
                    <a:pt x="16187" y="62452"/>
                  </a:lnTo>
                  <a:lnTo>
                    <a:pt x="25684" y="21553"/>
                  </a:lnTo>
                  <a:lnTo>
                    <a:pt x="31161" y="13464"/>
                  </a:lnTo>
                  <a:lnTo>
                    <a:pt x="46605" y="1356"/>
                  </a:lnTo>
                  <a:lnTo>
                    <a:pt x="54467" y="0"/>
                  </a:lnTo>
                  <a:lnTo>
                    <a:pt x="62048" y="1435"/>
                  </a:lnTo>
                  <a:lnTo>
                    <a:pt x="83895" y="14633"/>
                  </a:lnTo>
                  <a:lnTo>
                    <a:pt x="96948" y="28003"/>
                  </a:lnTo>
                  <a:lnTo>
                    <a:pt x="129645" y="85563"/>
                  </a:lnTo>
                  <a:lnTo>
                    <a:pt x="141619" y="116769"/>
                  </a:lnTo>
                  <a:lnTo>
                    <a:pt x="147399" y="158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53720" y="3429606"/>
              <a:ext cx="357095" cy="486996"/>
            </a:xfrm>
            <a:custGeom>
              <a:avLst/>
              <a:gdLst/>
              <a:ahLst/>
              <a:cxnLst/>
              <a:rect l="0" t="0" r="0" b="0"/>
              <a:pathLst>
                <a:path w="357095" h="486996">
                  <a:moveTo>
                    <a:pt x="326383" y="65855"/>
                  </a:moveTo>
                  <a:lnTo>
                    <a:pt x="306140" y="21892"/>
                  </a:lnTo>
                  <a:lnTo>
                    <a:pt x="290480" y="8101"/>
                  </a:lnTo>
                  <a:lnTo>
                    <a:pt x="281391" y="2786"/>
                  </a:lnTo>
                  <a:lnTo>
                    <a:pt x="261933" y="0"/>
                  </a:lnTo>
                  <a:lnTo>
                    <a:pt x="251831" y="894"/>
                  </a:lnTo>
                  <a:lnTo>
                    <a:pt x="234367" y="8127"/>
                  </a:lnTo>
                  <a:lnTo>
                    <a:pt x="218807" y="20311"/>
                  </a:lnTo>
                  <a:lnTo>
                    <a:pt x="204092" y="37424"/>
                  </a:lnTo>
                  <a:lnTo>
                    <a:pt x="195993" y="59848"/>
                  </a:lnTo>
                  <a:lnTo>
                    <a:pt x="193563" y="84242"/>
                  </a:lnTo>
                  <a:lnTo>
                    <a:pt x="196382" y="106782"/>
                  </a:lnTo>
                  <a:lnTo>
                    <a:pt x="204654" y="125379"/>
                  </a:lnTo>
                  <a:lnTo>
                    <a:pt x="229029" y="156382"/>
                  </a:lnTo>
                  <a:lnTo>
                    <a:pt x="248799" y="164581"/>
                  </a:lnTo>
                  <a:lnTo>
                    <a:pt x="260623" y="166767"/>
                  </a:lnTo>
                  <a:lnTo>
                    <a:pt x="279999" y="162957"/>
                  </a:lnTo>
                  <a:lnTo>
                    <a:pt x="304061" y="147658"/>
                  </a:lnTo>
                  <a:lnTo>
                    <a:pt x="317632" y="133797"/>
                  </a:lnTo>
                  <a:lnTo>
                    <a:pt x="327563" y="115939"/>
                  </a:lnTo>
                  <a:lnTo>
                    <a:pt x="330679" y="115622"/>
                  </a:lnTo>
                  <a:lnTo>
                    <a:pt x="341681" y="172335"/>
                  </a:lnTo>
                  <a:lnTo>
                    <a:pt x="353538" y="230344"/>
                  </a:lnTo>
                  <a:lnTo>
                    <a:pt x="357094" y="286863"/>
                  </a:lnTo>
                  <a:lnTo>
                    <a:pt x="355240" y="312649"/>
                  </a:lnTo>
                  <a:lnTo>
                    <a:pt x="328609" y="361495"/>
                  </a:lnTo>
                  <a:lnTo>
                    <a:pt x="302867" y="386898"/>
                  </a:lnTo>
                  <a:lnTo>
                    <a:pt x="273012" y="403654"/>
                  </a:lnTo>
                  <a:lnTo>
                    <a:pt x="217012" y="419797"/>
                  </a:lnTo>
                  <a:lnTo>
                    <a:pt x="158775" y="437793"/>
                  </a:lnTo>
                  <a:lnTo>
                    <a:pt x="107576" y="451886"/>
                  </a:lnTo>
                  <a:lnTo>
                    <a:pt x="55521" y="465935"/>
                  </a:lnTo>
                  <a:lnTo>
                    <a:pt x="0" y="48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863336" y="371333"/>
            <a:ext cx="7548934" cy="683805"/>
            <a:chOff x="863336" y="371333"/>
            <a:chExt cx="7548934" cy="683805"/>
          </a:xfrm>
        </p:grpSpPr>
        <p:sp>
          <p:nvSpPr>
            <p:cNvPr id="2" name="Freeform 1"/>
            <p:cNvSpPr/>
            <p:nvPr/>
          </p:nvSpPr>
          <p:spPr>
            <a:xfrm>
              <a:off x="1031792" y="463253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5468" y="62093"/>
                  </a:lnTo>
                  <a:lnTo>
                    <a:pt x="11992" y="111205"/>
                  </a:lnTo>
                  <a:lnTo>
                    <a:pt x="10962" y="159032"/>
                  </a:lnTo>
                  <a:lnTo>
                    <a:pt x="10657" y="214017"/>
                  </a:lnTo>
                  <a:lnTo>
                    <a:pt x="10567" y="274763"/>
                  </a:lnTo>
                  <a:lnTo>
                    <a:pt x="4951" y="331626"/>
                  </a:lnTo>
                  <a:lnTo>
                    <a:pt x="978" y="39015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3336" y="371333"/>
              <a:ext cx="434062" cy="291963"/>
            </a:xfrm>
            <a:custGeom>
              <a:avLst/>
              <a:gdLst/>
              <a:ahLst/>
              <a:cxnLst/>
              <a:rect l="0" t="0" r="0" b="0"/>
              <a:pathLst>
                <a:path w="434062" h="291963">
                  <a:moveTo>
                    <a:pt x="0" y="144563"/>
                  </a:moveTo>
                  <a:lnTo>
                    <a:pt x="20244" y="100600"/>
                  </a:lnTo>
                  <a:lnTo>
                    <a:pt x="65488" y="48181"/>
                  </a:lnTo>
                  <a:lnTo>
                    <a:pt x="101032" y="23328"/>
                  </a:lnTo>
                  <a:lnTo>
                    <a:pt x="141200" y="6736"/>
                  </a:lnTo>
                  <a:lnTo>
                    <a:pt x="193916" y="0"/>
                  </a:lnTo>
                  <a:lnTo>
                    <a:pt x="248400" y="3593"/>
                  </a:lnTo>
                  <a:lnTo>
                    <a:pt x="301588" y="12067"/>
                  </a:lnTo>
                  <a:lnTo>
                    <a:pt x="330571" y="24845"/>
                  </a:lnTo>
                  <a:lnTo>
                    <a:pt x="377774" y="61643"/>
                  </a:lnTo>
                  <a:lnTo>
                    <a:pt x="410241" y="103487"/>
                  </a:lnTo>
                  <a:lnTo>
                    <a:pt x="430909" y="152929"/>
                  </a:lnTo>
                  <a:lnTo>
                    <a:pt x="434061" y="181037"/>
                  </a:lnTo>
                  <a:lnTo>
                    <a:pt x="430392" y="204057"/>
                  </a:lnTo>
                  <a:lnTo>
                    <a:pt x="420963" y="222088"/>
                  </a:lnTo>
                  <a:lnTo>
                    <a:pt x="391322" y="245392"/>
                  </a:lnTo>
                  <a:lnTo>
                    <a:pt x="334025" y="269856"/>
                  </a:lnTo>
                  <a:lnTo>
                    <a:pt x="280190" y="284736"/>
                  </a:lnTo>
                  <a:lnTo>
                    <a:pt x="222973" y="291010"/>
                  </a:lnTo>
                  <a:lnTo>
                    <a:pt x="210570" y="291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63419" y="652766"/>
              <a:ext cx="84229" cy="173739"/>
            </a:xfrm>
            <a:custGeom>
              <a:avLst/>
              <a:gdLst/>
              <a:ahLst/>
              <a:cxnLst/>
              <a:rect l="0" t="0" r="0" b="0"/>
              <a:pathLst>
                <a:path w="84229" h="173739">
                  <a:moveTo>
                    <a:pt x="0" y="42114"/>
                  </a:moveTo>
                  <a:lnTo>
                    <a:pt x="2340" y="75736"/>
                  </a:lnTo>
                  <a:lnTo>
                    <a:pt x="23719" y="135521"/>
                  </a:lnTo>
                  <a:lnTo>
                    <a:pt x="34844" y="168056"/>
                  </a:lnTo>
                  <a:lnTo>
                    <a:pt x="34928" y="172869"/>
                  </a:lnTo>
                  <a:lnTo>
                    <a:pt x="32644" y="173738"/>
                  </a:lnTo>
                  <a:lnTo>
                    <a:pt x="28782" y="171977"/>
                  </a:lnTo>
                  <a:lnTo>
                    <a:pt x="21371" y="160663"/>
                  </a:lnTo>
                  <a:lnTo>
                    <a:pt x="7081" y="124803"/>
                  </a:lnTo>
                  <a:lnTo>
                    <a:pt x="6267" y="104601"/>
                  </a:lnTo>
                  <a:lnTo>
                    <a:pt x="15276" y="63036"/>
                  </a:lnTo>
                  <a:lnTo>
                    <a:pt x="30523" y="31546"/>
                  </a:lnTo>
                  <a:lnTo>
                    <a:pt x="46321" y="16750"/>
                  </a:lnTo>
                  <a:lnTo>
                    <a:pt x="68707" y="496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3574" y="694880"/>
              <a:ext cx="191233" cy="172167"/>
            </a:xfrm>
            <a:custGeom>
              <a:avLst/>
              <a:gdLst/>
              <a:ahLst/>
              <a:cxnLst/>
              <a:rect l="0" t="0" r="0" b="0"/>
              <a:pathLst>
                <a:path w="191233" h="172167">
                  <a:moveTo>
                    <a:pt x="174643" y="0"/>
                  </a:moveTo>
                  <a:lnTo>
                    <a:pt x="131951" y="3120"/>
                  </a:lnTo>
                  <a:lnTo>
                    <a:pt x="79811" y="19128"/>
                  </a:lnTo>
                  <a:lnTo>
                    <a:pt x="32823" y="49804"/>
                  </a:lnTo>
                  <a:lnTo>
                    <a:pt x="10310" y="70389"/>
                  </a:lnTo>
                  <a:lnTo>
                    <a:pt x="2170" y="90556"/>
                  </a:lnTo>
                  <a:lnTo>
                    <a:pt x="0" y="102485"/>
                  </a:lnTo>
                  <a:lnTo>
                    <a:pt x="3827" y="125098"/>
                  </a:lnTo>
                  <a:lnTo>
                    <a:pt x="8123" y="136041"/>
                  </a:lnTo>
                  <a:lnTo>
                    <a:pt x="22256" y="151320"/>
                  </a:lnTo>
                  <a:lnTo>
                    <a:pt x="59924" y="170661"/>
                  </a:lnTo>
                  <a:lnTo>
                    <a:pt x="80373" y="172166"/>
                  </a:lnTo>
                  <a:lnTo>
                    <a:pt x="102330" y="167765"/>
                  </a:lnTo>
                  <a:lnTo>
                    <a:pt x="138659" y="152134"/>
                  </a:lnTo>
                  <a:lnTo>
                    <a:pt x="180621" y="119022"/>
                  </a:lnTo>
                  <a:lnTo>
                    <a:pt x="188998" y="98912"/>
                  </a:lnTo>
                  <a:lnTo>
                    <a:pt x="191232" y="86999"/>
                  </a:lnTo>
                  <a:lnTo>
                    <a:pt x="187475" y="64403"/>
                  </a:lnTo>
                  <a:lnTo>
                    <a:pt x="172206" y="35070"/>
                  </a:lnTo>
                  <a:lnTo>
                    <a:pt x="15358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3502" y="673508"/>
              <a:ext cx="129696" cy="375787"/>
            </a:xfrm>
            <a:custGeom>
              <a:avLst/>
              <a:gdLst/>
              <a:ahLst/>
              <a:cxnLst/>
              <a:rect l="0" t="0" r="0" b="0"/>
              <a:pathLst>
                <a:path w="129696" h="375787">
                  <a:moveTo>
                    <a:pt x="10529" y="116129"/>
                  </a:moveTo>
                  <a:lnTo>
                    <a:pt x="2195" y="176512"/>
                  </a:lnTo>
                  <a:lnTo>
                    <a:pt x="3770" y="227997"/>
                  </a:lnTo>
                  <a:lnTo>
                    <a:pt x="9194" y="287315"/>
                  </a:lnTo>
                  <a:lnTo>
                    <a:pt x="17501" y="344092"/>
                  </a:lnTo>
                  <a:lnTo>
                    <a:pt x="20003" y="375786"/>
                  </a:lnTo>
                  <a:lnTo>
                    <a:pt x="19575" y="355151"/>
                  </a:lnTo>
                  <a:lnTo>
                    <a:pt x="11951" y="294051"/>
                  </a:lnTo>
                  <a:lnTo>
                    <a:pt x="16539" y="244626"/>
                  </a:lnTo>
                  <a:lnTo>
                    <a:pt x="19718" y="192936"/>
                  </a:lnTo>
                  <a:lnTo>
                    <a:pt x="19623" y="131474"/>
                  </a:lnTo>
                  <a:lnTo>
                    <a:pt x="12672" y="74273"/>
                  </a:lnTo>
                  <a:lnTo>
                    <a:pt x="13821" y="47223"/>
                  </a:lnTo>
                  <a:lnTo>
                    <a:pt x="22130" y="23503"/>
                  </a:lnTo>
                  <a:lnTo>
                    <a:pt x="36742" y="7501"/>
                  </a:lnTo>
                  <a:lnTo>
                    <a:pt x="45552" y="1597"/>
                  </a:lnTo>
                  <a:lnTo>
                    <a:pt x="53765" y="0"/>
                  </a:lnTo>
                  <a:lnTo>
                    <a:pt x="61579" y="1275"/>
                  </a:lnTo>
                  <a:lnTo>
                    <a:pt x="76502" y="8931"/>
                  </a:lnTo>
                  <a:lnTo>
                    <a:pt x="98057" y="27564"/>
                  </a:lnTo>
                  <a:lnTo>
                    <a:pt x="123181" y="64709"/>
                  </a:lnTo>
                  <a:lnTo>
                    <a:pt x="127744" y="74830"/>
                  </a:lnTo>
                  <a:lnTo>
                    <a:pt x="129695" y="98554"/>
                  </a:lnTo>
                  <a:lnTo>
                    <a:pt x="128577" y="111431"/>
                  </a:lnTo>
                  <a:lnTo>
                    <a:pt x="117977" y="131978"/>
                  </a:lnTo>
                  <a:lnTo>
                    <a:pt x="110237" y="140733"/>
                  </a:lnTo>
                  <a:lnTo>
                    <a:pt x="89159" y="150461"/>
                  </a:lnTo>
                  <a:lnTo>
                    <a:pt x="65362" y="153614"/>
                  </a:lnTo>
                  <a:lnTo>
                    <a:pt x="24609" y="149226"/>
                  </a:lnTo>
                  <a:lnTo>
                    <a:pt x="0" y="147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55783" y="655840"/>
              <a:ext cx="164271" cy="207497"/>
            </a:xfrm>
            <a:custGeom>
              <a:avLst/>
              <a:gdLst/>
              <a:ahLst/>
              <a:cxnLst/>
              <a:rect l="0" t="0" r="0" b="0"/>
              <a:pathLst>
                <a:path w="164271" h="207497">
                  <a:moveTo>
                    <a:pt x="28818" y="91683"/>
                  </a:moveTo>
                  <a:lnTo>
                    <a:pt x="87435" y="77029"/>
                  </a:lnTo>
                  <a:lnTo>
                    <a:pt x="144031" y="56897"/>
                  </a:lnTo>
                  <a:lnTo>
                    <a:pt x="154760" y="50945"/>
                  </a:lnTo>
                  <a:lnTo>
                    <a:pt x="160742" y="43467"/>
                  </a:lnTo>
                  <a:lnTo>
                    <a:pt x="163561" y="34972"/>
                  </a:lnTo>
                  <a:lnTo>
                    <a:pt x="164270" y="25800"/>
                  </a:lnTo>
                  <a:lnTo>
                    <a:pt x="161233" y="18515"/>
                  </a:lnTo>
                  <a:lnTo>
                    <a:pt x="148500" y="7301"/>
                  </a:lnTo>
                  <a:lnTo>
                    <a:pt x="110422" y="0"/>
                  </a:lnTo>
                  <a:lnTo>
                    <a:pt x="84973" y="4532"/>
                  </a:lnTo>
                  <a:lnTo>
                    <a:pt x="54035" y="20237"/>
                  </a:lnTo>
                  <a:lnTo>
                    <a:pt x="22620" y="46504"/>
                  </a:lnTo>
                  <a:lnTo>
                    <a:pt x="6574" y="72837"/>
                  </a:lnTo>
                  <a:lnTo>
                    <a:pt x="0" y="108456"/>
                  </a:lnTo>
                  <a:lnTo>
                    <a:pt x="4702" y="128773"/>
                  </a:lnTo>
                  <a:lnTo>
                    <a:pt x="26784" y="160881"/>
                  </a:lnTo>
                  <a:lnTo>
                    <a:pt x="54845" y="188583"/>
                  </a:lnTo>
                  <a:lnTo>
                    <a:pt x="73141" y="198311"/>
                  </a:lnTo>
                  <a:lnTo>
                    <a:pt x="134103" y="2074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8312" y="684352"/>
              <a:ext cx="123730" cy="155786"/>
            </a:xfrm>
            <a:custGeom>
              <a:avLst/>
              <a:gdLst/>
              <a:ahLst/>
              <a:cxnLst/>
              <a:rect l="0" t="0" r="0" b="0"/>
              <a:pathLst>
                <a:path w="123730" h="155786">
                  <a:moveTo>
                    <a:pt x="7915" y="42114"/>
                  </a:moveTo>
                  <a:lnTo>
                    <a:pt x="11035" y="96258"/>
                  </a:lnTo>
                  <a:lnTo>
                    <a:pt x="22570" y="151205"/>
                  </a:lnTo>
                  <a:lnTo>
                    <a:pt x="22364" y="155785"/>
                  </a:lnTo>
                  <a:lnTo>
                    <a:pt x="19888" y="154160"/>
                  </a:lnTo>
                  <a:lnTo>
                    <a:pt x="8343" y="132634"/>
                  </a:lnTo>
                  <a:lnTo>
                    <a:pt x="2257" y="112761"/>
                  </a:lnTo>
                  <a:lnTo>
                    <a:pt x="0" y="76434"/>
                  </a:lnTo>
                  <a:lnTo>
                    <a:pt x="3618" y="53858"/>
                  </a:lnTo>
                  <a:lnTo>
                    <a:pt x="8560" y="45264"/>
                  </a:lnTo>
                  <a:lnTo>
                    <a:pt x="51501" y="13297"/>
                  </a:lnTo>
                  <a:lnTo>
                    <a:pt x="87640" y="3940"/>
                  </a:lnTo>
                  <a:lnTo>
                    <a:pt x="1237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79478" y="421139"/>
              <a:ext cx="10491" cy="421141"/>
            </a:xfrm>
            <a:custGeom>
              <a:avLst/>
              <a:gdLst/>
              <a:ahLst/>
              <a:cxnLst/>
              <a:rect l="0" t="0" r="0" b="0"/>
              <a:pathLst>
                <a:path w="10491" h="421141">
                  <a:moveTo>
                    <a:pt x="10490" y="0"/>
                  </a:moveTo>
                  <a:lnTo>
                    <a:pt x="3255" y="27556"/>
                  </a:lnTo>
                  <a:lnTo>
                    <a:pt x="612" y="83779"/>
                  </a:lnTo>
                  <a:lnTo>
                    <a:pt x="155" y="135568"/>
                  </a:lnTo>
                  <a:lnTo>
                    <a:pt x="47" y="178406"/>
                  </a:lnTo>
                  <a:lnTo>
                    <a:pt x="0" y="220842"/>
                  </a:lnTo>
                  <a:lnTo>
                    <a:pt x="5562" y="284194"/>
                  </a:lnTo>
                  <a:lnTo>
                    <a:pt x="9030" y="341829"/>
                  </a:lnTo>
                  <a:lnTo>
                    <a:pt x="10202" y="400621"/>
                  </a:lnTo>
                  <a:lnTo>
                    <a:pt x="1049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53098" y="589595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5124" y="9065"/>
                  </a:lnTo>
                  <a:lnTo>
                    <a:pt x="160950" y="10240"/>
                  </a:lnTo>
                  <a:lnTo>
                    <a:pt x="102069" y="10472"/>
                  </a:lnTo>
                  <a:lnTo>
                    <a:pt x="51690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00538" y="663295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21057" y="0"/>
                  </a:moveTo>
                  <a:lnTo>
                    <a:pt x="11992" y="58617"/>
                  </a:lnTo>
                  <a:lnTo>
                    <a:pt x="10818" y="112791"/>
                  </a:lnTo>
                  <a:lnTo>
                    <a:pt x="9445" y="15105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42653" y="55801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04152" y="637353"/>
              <a:ext cx="169740" cy="204927"/>
            </a:xfrm>
            <a:custGeom>
              <a:avLst/>
              <a:gdLst/>
              <a:ahLst/>
              <a:cxnLst/>
              <a:rect l="0" t="0" r="0" b="0"/>
              <a:pathLst>
                <a:path w="169740" h="204927">
                  <a:moveTo>
                    <a:pt x="33257" y="89113"/>
                  </a:moveTo>
                  <a:lnTo>
                    <a:pt x="91874" y="89113"/>
                  </a:lnTo>
                  <a:lnTo>
                    <a:pt x="132253" y="83524"/>
                  </a:lnTo>
                  <a:lnTo>
                    <a:pt x="153684" y="74540"/>
                  </a:lnTo>
                  <a:lnTo>
                    <a:pt x="162675" y="68869"/>
                  </a:lnTo>
                  <a:lnTo>
                    <a:pt x="167499" y="60409"/>
                  </a:lnTo>
                  <a:lnTo>
                    <a:pt x="169739" y="38531"/>
                  </a:lnTo>
                  <a:lnTo>
                    <a:pt x="166359" y="28486"/>
                  </a:lnTo>
                  <a:lnTo>
                    <a:pt x="153245" y="11085"/>
                  </a:lnTo>
                  <a:lnTo>
                    <a:pt x="129479" y="1791"/>
                  </a:lnTo>
                  <a:lnTo>
                    <a:pt x="101759" y="0"/>
                  </a:lnTo>
                  <a:lnTo>
                    <a:pt x="66422" y="12146"/>
                  </a:lnTo>
                  <a:lnTo>
                    <a:pt x="17997" y="43983"/>
                  </a:lnTo>
                  <a:lnTo>
                    <a:pt x="5808" y="63986"/>
                  </a:lnTo>
                  <a:lnTo>
                    <a:pt x="919" y="75871"/>
                  </a:lnTo>
                  <a:lnTo>
                    <a:pt x="0" y="87304"/>
                  </a:lnTo>
                  <a:lnTo>
                    <a:pt x="5218" y="109366"/>
                  </a:lnTo>
                  <a:lnTo>
                    <a:pt x="34867" y="150955"/>
                  </a:lnTo>
                  <a:lnTo>
                    <a:pt x="49960" y="167681"/>
                  </a:lnTo>
                  <a:lnTo>
                    <a:pt x="82790" y="184662"/>
                  </a:lnTo>
                  <a:lnTo>
                    <a:pt x="135013" y="201449"/>
                  </a:lnTo>
                  <a:lnTo>
                    <a:pt x="159599" y="204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93237" y="621181"/>
              <a:ext cx="199268" cy="209483"/>
            </a:xfrm>
            <a:custGeom>
              <a:avLst/>
              <a:gdLst/>
              <a:ahLst/>
              <a:cxnLst/>
              <a:rect l="0" t="0" r="0" b="0"/>
              <a:pathLst>
                <a:path w="199268" h="209483">
                  <a:moveTo>
                    <a:pt x="165312" y="0"/>
                  </a:moveTo>
                  <a:lnTo>
                    <a:pt x="111167" y="3119"/>
                  </a:lnTo>
                  <a:lnTo>
                    <a:pt x="56221" y="14654"/>
                  </a:lnTo>
                  <a:lnTo>
                    <a:pt x="25494" y="30338"/>
                  </a:lnTo>
                  <a:lnTo>
                    <a:pt x="1572" y="55392"/>
                  </a:lnTo>
                  <a:lnTo>
                    <a:pt x="0" y="62665"/>
                  </a:lnTo>
                  <a:lnTo>
                    <a:pt x="2461" y="68682"/>
                  </a:lnTo>
                  <a:lnTo>
                    <a:pt x="14555" y="78489"/>
                  </a:lnTo>
                  <a:lnTo>
                    <a:pt x="31628" y="86746"/>
                  </a:lnTo>
                  <a:lnTo>
                    <a:pt x="92956" y="93702"/>
                  </a:lnTo>
                  <a:lnTo>
                    <a:pt x="142440" y="100137"/>
                  </a:lnTo>
                  <a:lnTo>
                    <a:pt x="175303" y="114938"/>
                  </a:lnTo>
                  <a:lnTo>
                    <a:pt x="190419" y="130632"/>
                  </a:lnTo>
                  <a:lnTo>
                    <a:pt x="196088" y="139731"/>
                  </a:lnTo>
                  <a:lnTo>
                    <a:pt x="199267" y="162318"/>
                  </a:lnTo>
                  <a:lnTo>
                    <a:pt x="198477" y="174893"/>
                  </a:lnTo>
                  <a:lnTo>
                    <a:pt x="194441" y="184445"/>
                  </a:lnTo>
                  <a:lnTo>
                    <a:pt x="180598" y="198179"/>
                  </a:lnTo>
                  <a:lnTo>
                    <a:pt x="156508" y="205063"/>
                  </a:lnTo>
                  <a:lnTo>
                    <a:pt x="98972" y="209482"/>
                  </a:lnTo>
                  <a:lnTo>
                    <a:pt x="80065" y="206967"/>
                  </a:lnTo>
                  <a:lnTo>
                    <a:pt x="60027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0459" y="621181"/>
              <a:ext cx="214586" cy="215841"/>
            </a:xfrm>
            <a:custGeom>
              <a:avLst/>
              <a:gdLst/>
              <a:ahLst/>
              <a:cxnLst/>
              <a:rect l="0" t="0" r="0" b="0"/>
              <a:pathLst>
                <a:path w="214586" h="215841">
                  <a:moveTo>
                    <a:pt x="113499" y="0"/>
                  </a:moveTo>
                  <a:lnTo>
                    <a:pt x="91142" y="0"/>
                  </a:lnTo>
                  <a:lnTo>
                    <a:pt x="60472" y="11178"/>
                  </a:lnTo>
                  <a:lnTo>
                    <a:pt x="34746" y="29308"/>
                  </a:lnTo>
                  <a:lnTo>
                    <a:pt x="17895" y="55087"/>
                  </a:lnTo>
                  <a:lnTo>
                    <a:pt x="2891" y="96409"/>
                  </a:lnTo>
                  <a:lnTo>
                    <a:pt x="0" y="121617"/>
                  </a:lnTo>
                  <a:lnTo>
                    <a:pt x="4953" y="145299"/>
                  </a:lnTo>
                  <a:lnTo>
                    <a:pt x="16123" y="166353"/>
                  </a:lnTo>
                  <a:lnTo>
                    <a:pt x="61898" y="206321"/>
                  </a:lnTo>
                  <a:lnTo>
                    <a:pt x="88616" y="214531"/>
                  </a:lnTo>
                  <a:lnTo>
                    <a:pt x="118818" y="215840"/>
                  </a:lnTo>
                  <a:lnTo>
                    <a:pt x="159789" y="203423"/>
                  </a:lnTo>
                  <a:lnTo>
                    <a:pt x="187786" y="183756"/>
                  </a:lnTo>
                  <a:lnTo>
                    <a:pt x="203447" y="165897"/>
                  </a:lnTo>
                  <a:lnTo>
                    <a:pt x="211968" y="143142"/>
                  </a:lnTo>
                  <a:lnTo>
                    <a:pt x="214585" y="117431"/>
                  </a:lnTo>
                  <a:lnTo>
                    <a:pt x="211849" y="90406"/>
                  </a:lnTo>
                  <a:lnTo>
                    <a:pt x="203613" y="69036"/>
                  </a:lnTo>
                  <a:lnTo>
                    <a:pt x="179263" y="36253"/>
                  </a:lnTo>
                  <a:lnTo>
                    <a:pt x="14508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85933" y="416907"/>
              <a:ext cx="120182" cy="383259"/>
            </a:xfrm>
            <a:custGeom>
              <a:avLst/>
              <a:gdLst/>
              <a:ahLst/>
              <a:cxnLst/>
              <a:rect l="0" t="0" r="0" b="0"/>
              <a:pathLst>
                <a:path w="120182" h="383259">
                  <a:moveTo>
                    <a:pt x="88595" y="383258"/>
                  </a:moveTo>
                  <a:lnTo>
                    <a:pt x="81360" y="355702"/>
                  </a:lnTo>
                  <a:lnTo>
                    <a:pt x="75597" y="302599"/>
                  </a:lnTo>
                  <a:lnTo>
                    <a:pt x="57952" y="252032"/>
                  </a:lnTo>
                  <a:lnTo>
                    <a:pt x="39172" y="189748"/>
                  </a:lnTo>
                  <a:lnTo>
                    <a:pt x="17264" y="131171"/>
                  </a:lnTo>
                  <a:lnTo>
                    <a:pt x="0" y="68868"/>
                  </a:lnTo>
                  <a:lnTo>
                    <a:pt x="1646" y="46998"/>
                  </a:lnTo>
                  <a:lnTo>
                    <a:pt x="12516" y="25579"/>
                  </a:lnTo>
                  <a:lnTo>
                    <a:pt x="20329" y="14954"/>
                  </a:lnTo>
                  <a:lnTo>
                    <a:pt x="30216" y="7871"/>
                  </a:lnTo>
                  <a:lnTo>
                    <a:pt x="53680" y="0"/>
                  </a:lnTo>
                  <a:lnTo>
                    <a:pt x="102975" y="2866"/>
                  </a:lnTo>
                  <a:lnTo>
                    <a:pt x="120181" y="4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9771" y="621181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78254" y="0"/>
                  </a:lnTo>
                  <a:lnTo>
                    <a:pt x="1956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38900" y="452725"/>
              <a:ext cx="172583" cy="376823"/>
            </a:xfrm>
            <a:custGeom>
              <a:avLst/>
              <a:gdLst/>
              <a:ahLst/>
              <a:cxnLst/>
              <a:rect l="0" t="0" r="0" b="0"/>
              <a:pathLst>
                <a:path w="172583" h="376823">
                  <a:moveTo>
                    <a:pt x="14654" y="0"/>
                  </a:moveTo>
                  <a:lnTo>
                    <a:pt x="14654" y="57264"/>
                  </a:lnTo>
                  <a:lnTo>
                    <a:pt x="14654" y="109774"/>
                  </a:lnTo>
                  <a:lnTo>
                    <a:pt x="14654" y="169786"/>
                  </a:lnTo>
                  <a:lnTo>
                    <a:pt x="14654" y="228901"/>
                  </a:lnTo>
                  <a:lnTo>
                    <a:pt x="11534" y="280342"/>
                  </a:lnTo>
                  <a:lnTo>
                    <a:pt x="0" y="334056"/>
                  </a:lnTo>
                  <a:lnTo>
                    <a:pt x="1084" y="367651"/>
                  </a:lnTo>
                  <a:lnTo>
                    <a:pt x="5607" y="373782"/>
                  </a:lnTo>
                  <a:lnTo>
                    <a:pt x="12132" y="376700"/>
                  </a:lnTo>
                  <a:lnTo>
                    <a:pt x="28741" y="376822"/>
                  </a:lnTo>
                  <a:lnTo>
                    <a:pt x="91006" y="362147"/>
                  </a:lnTo>
                  <a:lnTo>
                    <a:pt x="144076" y="355675"/>
                  </a:lnTo>
                  <a:lnTo>
                    <a:pt x="17258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5140" y="642238"/>
              <a:ext cx="94757" cy="15619"/>
            </a:xfrm>
            <a:custGeom>
              <a:avLst/>
              <a:gdLst/>
              <a:ahLst/>
              <a:cxnLst/>
              <a:rect l="0" t="0" r="0" b="0"/>
              <a:pathLst>
                <a:path w="94757" h="15619">
                  <a:moveTo>
                    <a:pt x="94756" y="0"/>
                  </a:moveTo>
                  <a:lnTo>
                    <a:pt x="32498" y="1561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27253" y="431668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1192" y="3119"/>
                  </a:lnTo>
                  <a:lnTo>
                    <a:pt x="50300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13650" y="684841"/>
              <a:ext cx="255801" cy="370297"/>
            </a:xfrm>
            <a:custGeom>
              <a:avLst/>
              <a:gdLst/>
              <a:ahLst/>
              <a:cxnLst/>
              <a:rect l="0" t="0" r="0" b="0"/>
              <a:pathLst>
                <a:path w="255801" h="370297">
                  <a:moveTo>
                    <a:pt x="76816" y="104796"/>
                  </a:moveTo>
                  <a:lnTo>
                    <a:pt x="106124" y="75487"/>
                  </a:lnTo>
                  <a:lnTo>
                    <a:pt x="113238" y="52775"/>
                  </a:lnTo>
                  <a:lnTo>
                    <a:pt x="115135" y="38530"/>
                  </a:lnTo>
                  <a:lnTo>
                    <a:pt x="112891" y="26694"/>
                  </a:lnTo>
                  <a:lnTo>
                    <a:pt x="101038" y="7303"/>
                  </a:lnTo>
                  <a:lnTo>
                    <a:pt x="92963" y="2366"/>
                  </a:lnTo>
                  <a:lnTo>
                    <a:pt x="74634" y="0"/>
                  </a:lnTo>
                  <a:lnTo>
                    <a:pt x="44583" y="5245"/>
                  </a:lnTo>
                  <a:lnTo>
                    <a:pt x="27005" y="17267"/>
                  </a:lnTo>
                  <a:lnTo>
                    <a:pt x="12564" y="34309"/>
                  </a:lnTo>
                  <a:lnTo>
                    <a:pt x="2246" y="53581"/>
                  </a:lnTo>
                  <a:lnTo>
                    <a:pt x="0" y="76964"/>
                  </a:lnTo>
                  <a:lnTo>
                    <a:pt x="4071" y="101785"/>
                  </a:lnTo>
                  <a:lnTo>
                    <a:pt x="13679" y="124515"/>
                  </a:lnTo>
                  <a:lnTo>
                    <a:pt x="28868" y="140076"/>
                  </a:lnTo>
                  <a:lnTo>
                    <a:pt x="37832" y="145863"/>
                  </a:lnTo>
                  <a:lnTo>
                    <a:pt x="46147" y="147382"/>
                  </a:lnTo>
                  <a:lnTo>
                    <a:pt x="54030" y="146055"/>
                  </a:lnTo>
                  <a:lnTo>
                    <a:pt x="69029" y="138341"/>
                  </a:lnTo>
                  <a:lnTo>
                    <a:pt x="104790" y="107639"/>
                  </a:lnTo>
                  <a:lnTo>
                    <a:pt x="110673" y="106691"/>
                  </a:lnTo>
                  <a:lnTo>
                    <a:pt x="115765" y="109569"/>
                  </a:lnTo>
                  <a:lnTo>
                    <a:pt x="120330" y="114997"/>
                  </a:lnTo>
                  <a:lnTo>
                    <a:pt x="125401" y="133506"/>
                  </a:lnTo>
                  <a:lnTo>
                    <a:pt x="128657" y="183517"/>
                  </a:lnTo>
                  <a:lnTo>
                    <a:pt x="129300" y="245691"/>
                  </a:lnTo>
                  <a:lnTo>
                    <a:pt x="129427" y="304246"/>
                  </a:lnTo>
                  <a:lnTo>
                    <a:pt x="123863" y="360872"/>
                  </a:lnTo>
                  <a:lnTo>
                    <a:pt x="124558" y="367930"/>
                  </a:lnTo>
                  <a:lnTo>
                    <a:pt x="127361" y="370296"/>
                  </a:lnTo>
                  <a:lnTo>
                    <a:pt x="131570" y="369533"/>
                  </a:lnTo>
                  <a:lnTo>
                    <a:pt x="148671" y="357282"/>
                  </a:lnTo>
                  <a:lnTo>
                    <a:pt x="174145" y="333245"/>
                  </a:lnTo>
                  <a:lnTo>
                    <a:pt x="196892" y="323312"/>
                  </a:lnTo>
                  <a:lnTo>
                    <a:pt x="255800" y="315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38515" y="673823"/>
              <a:ext cx="125693" cy="157210"/>
            </a:xfrm>
            <a:custGeom>
              <a:avLst/>
              <a:gdLst/>
              <a:ahLst/>
              <a:cxnLst/>
              <a:rect l="0" t="0" r="0" b="0"/>
              <a:pathLst>
                <a:path w="125693" h="157210">
                  <a:moveTo>
                    <a:pt x="9878" y="21057"/>
                  </a:moveTo>
                  <a:lnTo>
                    <a:pt x="2643" y="48613"/>
                  </a:lnTo>
                  <a:lnTo>
                    <a:pt x="0" y="104836"/>
                  </a:lnTo>
                  <a:lnTo>
                    <a:pt x="1979" y="130822"/>
                  </a:lnTo>
                  <a:lnTo>
                    <a:pt x="10656" y="150170"/>
                  </a:lnTo>
                  <a:lnTo>
                    <a:pt x="17416" y="155096"/>
                  </a:lnTo>
                  <a:lnTo>
                    <a:pt x="25432" y="157209"/>
                  </a:lnTo>
                  <a:lnTo>
                    <a:pt x="53481" y="154595"/>
                  </a:lnTo>
                  <a:lnTo>
                    <a:pt x="72541" y="148258"/>
                  </a:lnTo>
                  <a:lnTo>
                    <a:pt x="88811" y="137642"/>
                  </a:lnTo>
                  <a:lnTo>
                    <a:pt x="111125" y="107334"/>
                  </a:lnTo>
                  <a:lnTo>
                    <a:pt x="121376" y="63128"/>
                  </a:lnTo>
                  <a:lnTo>
                    <a:pt x="12569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161814" y="693263"/>
              <a:ext cx="165606" cy="138489"/>
            </a:xfrm>
            <a:custGeom>
              <a:avLst/>
              <a:gdLst/>
              <a:ahLst/>
              <a:cxnLst/>
              <a:rect l="0" t="0" r="0" b="0"/>
              <a:pathLst>
                <a:path w="165606" h="138489">
                  <a:moveTo>
                    <a:pt x="91906" y="85845"/>
                  </a:moveTo>
                  <a:lnTo>
                    <a:pt x="103084" y="74667"/>
                  </a:lnTo>
                  <a:lnTo>
                    <a:pt x="108572" y="56701"/>
                  </a:lnTo>
                  <a:lnTo>
                    <a:pt x="110035" y="45359"/>
                  </a:lnTo>
                  <a:lnTo>
                    <a:pt x="105423" y="26517"/>
                  </a:lnTo>
                  <a:lnTo>
                    <a:pt x="100917" y="18217"/>
                  </a:lnTo>
                  <a:lnTo>
                    <a:pt x="86552" y="5875"/>
                  </a:lnTo>
                  <a:lnTo>
                    <a:pt x="77808" y="947"/>
                  </a:lnTo>
                  <a:lnTo>
                    <a:pt x="68469" y="0"/>
                  </a:lnTo>
                  <a:lnTo>
                    <a:pt x="48734" y="5188"/>
                  </a:lnTo>
                  <a:lnTo>
                    <a:pt x="31384" y="18412"/>
                  </a:lnTo>
                  <a:lnTo>
                    <a:pt x="17044" y="35988"/>
                  </a:lnTo>
                  <a:lnTo>
                    <a:pt x="6771" y="55498"/>
                  </a:lnTo>
                  <a:lnTo>
                    <a:pt x="0" y="91801"/>
                  </a:lnTo>
                  <a:lnTo>
                    <a:pt x="4655" y="112279"/>
                  </a:lnTo>
                  <a:lnTo>
                    <a:pt x="9172" y="121015"/>
                  </a:lnTo>
                  <a:lnTo>
                    <a:pt x="16863" y="126840"/>
                  </a:lnTo>
                  <a:lnTo>
                    <a:pt x="37886" y="133311"/>
                  </a:lnTo>
                  <a:lnTo>
                    <a:pt x="47704" y="132697"/>
                  </a:lnTo>
                  <a:lnTo>
                    <a:pt x="64851" y="125776"/>
                  </a:lnTo>
                  <a:lnTo>
                    <a:pt x="77152" y="111781"/>
                  </a:lnTo>
                  <a:lnTo>
                    <a:pt x="94580" y="74201"/>
                  </a:lnTo>
                  <a:lnTo>
                    <a:pt x="98368" y="72233"/>
                  </a:lnTo>
                  <a:lnTo>
                    <a:pt x="102063" y="75601"/>
                  </a:lnTo>
                  <a:lnTo>
                    <a:pt x="121988" y="109038"/>
                  </a:lnTo>
                  <a:lnTo>
                    <a:pt x="138031" y="122669"/>
                  </a:lnTo>
                  <a:lnTo>
                    <a:pt x="165605" y="138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01119" y="410611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3292" y="27556"/>
                  </a:lnTo>
                  <a:lnTo>
                    <a:pt x="650" y="86898"/>
                  </a:lnTo>
                  <a:lnTo>
                    <a:pt x="3312" y="140781"/>
                  </a:lnTo>
                  <a:lnTo>
                    <a:pt x="8390" y="198081"/>
                  </a:lnTo>
                  <a:lnTo>
                    <a:pt x="9894" y="248983"/>
                  </a:lnTo>
                  <a:lnTo>
                    <a:pt x="4814" y="308105"/>
                  </a:lnTo>
                  <a:lnTo>
                    <a:pt x="633" y="36957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95875" y="66329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3293" y="27556"/>
                  </a:lnTo>
                  <a:lnTo>
                    <a:pt x="650" y="8065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06404" y="442196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64342" y="463253"/>
              <a:ext cx="10518" cy="347442"/>
            </a:xfrm>
            <a:custGeom>
              <a:avLst/>
              <a:gdLst/>
              <a:ahLst/>
              <a:cxnLst/>
              <a:rect l="0" t="0" r="0" b="0"/>
              <a:pathLst>
                <a:path w="10518" h="347442">
                  <a:moveTo>
                    <a:pt x="10517" y="0"/>
                  </a:moveTo>
                  <a:lnTo>
                    <a:pt x="2184" y="57264"/>
                  </a:lnTo>
                  <a:lnTo>
                    <a:pt x="639" y="106655"/>
                  </a:lnTo>
                  <a:lnTo>
                    <a:pt x="181" y="158334"/>
                  </a:lnTo>
                  <a:lnTo>
                    <a:pt x="46" y="207571"/>
                  </a:lnTo>
                  <a:lnTo>
                    <a:pt x="0" y="266130"/>
                  </a:lnTo>
                  <a:lnTo>
                    <a:pt x="8323" y="327476"/>
                  </a:lnTo>
                  <a:lnTo>
                    <a:pt x="10517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90632" y="600124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26934" y="8333"/>
                  </a:lnTo>
                  <a:lnTo>
                    <a:pt x="76994" y="6758"/>
                  </a:lnTo>
                  <a:lnTo>
                    <a:pt x="35681" y="512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01202" y="663295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0" y="22357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48559" y="631709"/>
              <a:ext cx="178986" cy="305328"/>
            </a:xfrm>
            <a:custGeom>
              <a:avLst/>
              <a:gdLst/>
              <a:ahLst/>
              <a:cxnLst/>
              <a:rect l="0" t="0" r="0" b="0"/>
              <a:pathLst>
                <a:path w="178986" h="305328">
                  <a:moveTo>
                    <a:pt x="178985" y="0"/>
                  </a:moveTo>
                  <a:lnTo>
                    <a:pt x="150304" y="63428"/>
                  </a:lnTo>
                  <a:lnTo>
                    <a:pt x="118782" y="115848"/>
                  </a:lnTo>
                  <a:lnTo>
                    <a:pt x="75824" y="176794"/>
                  </a:lnTo>
                  <a:lnTo>
                    <a:pt x="56392" y="213041"/>
                  </a:lnTo>
                  <a:lnTo>
                    <a:pt x="33756" y="267210"/>
                  </a:lnTo>
                  <a:lnTo>
                    <a:pt x="20462" y="28565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63378" y="858123"/>
              <a:ext cx="4811524" cy="89442"/>
            </a:xfrm>
            <a:custGeom>
              <a:avLst/>
              <a:gdLst/>
              <a:ahLst/>
              <a:cxnLst/>
              <a:rect l="0" t="0" r="0" b="0"/>
              <a:pathLst>
                <a:path w="4811524" h="89442">
                  <a:moveTo>
                    <a:pt x="4811523" y="26270"/>
                  </a:moveTo>
                  <a:lnTo>
                    <a:pt x="4757379" y="26270"/>
                  </a:lnTo>
                  <a:lnTo>
                    <a:pt x="4696843" y="26270"/>
                  </a:lnTo>
                  <a:lnTo>
                    <a:pt x="4645873" y="31859"/>
                  </a:lnTo>
                  <a:lnTo>
                    <a:pt x="4593726" y="29746"/>
                  </a:lnTo>
                  <a:lnTo>
                    <a:pt x="4535641" y="27300"/>
                  </a:lnTo>
                  <a:lnTo>
                    <a:pt x="4491597" y="26728"/>
                  </a:lnTo>
                  <a:lnTo>
                    <a:pt x="4444726" y="26474"/>
                  </a:lnTo>
                  <a:lnTo>
                    <a:pt x="4396598" y="26361"/>
                  </a:lnTo>
                  <a:lnTo>
                    <a:pt x="4340232" y="26297"/>
                  </a:lnTo>
                  <a:lnTo>
                    <a:pt x="4279265" y="26276"/>
                  </a:lnTo>
                  <a:lnTo>
                    <a:pt x="4222162" y="26271"/>
                  </a:lnTo>
                  <a:lnTo>
                    <a:pt x="4165822" y="26271"/>
                  </a:lnTo>
                  <a:lnTo>
                    <a:pt x="4109633" y="26270"/>
                  </a:lnTo>
                  <a:lnTo>
                    <a:pt x="4053474" y="23151"/>
                  </a:lnTo>
                  <a:lnTo>
                    <a:pt x="3991731" y="17205"/>
                  </a:lnTo>
                  <a:lnTo>
                    <a:pt x="3930445" y="16031"/>
                  </a:lnTo>
                  <a:lnTo>
                    <a:pt x="3881579" y="15828"/>
                  </a:lnTo>
                  <a:lnTo>
                    <a:pt x="3819433" y="15759"/>
                  </a:lnTo>
                  <a:lnTo>
                    <a:pt x="3768488" y="15747"/>
                  </a:lnTo>
                  <a:lnTo>
                    <a:pt x="3716348" y="15743"/>
                  </a:lnTo>
                  <a:lnTo>
                    <a:pt x="3663855" y="15742"/>
                  </a:lnTo>
                  <a:lnTo>
                    <a:pt x="3614376" y="15742"/>
                  </a:lnTo>
                  <a:lnTo>
                    <a:pt x="3566960" y="15742"/>
                  </a:lnTo>
                  <a:lnTo>
                    <a:pt x="3515866" y="15742"/>
                  </a:lnTo>
                  <a:lnTo>
                    <a:pt x="3463682" y="12622"/>
                  </a:lnTo>
                  <a:lnTo>
                    <a:pt x="3411176" y="7409"/>
                  </a:lnTo>
                  <a:lnTo>
                    <a:pt x="3358574" y="5864"/>
                  </a:lnTo>
                  <a:lnTo>
                    <a:pt x="3305943" y="5406"/>
                  </a:lnTo>
                  <a:lnTo>
                    <a:pt x="3253305" y="5270"/>
                  </a:lnTo>
                  <a:lnTo>
                    <a:pt x="3197543" y="5230"/>
                  </a:lnTo>
                  <a:lnTo>
                    <a:pt x="3139687" y="5218"/>
                  </a:lnTo>
                  <a:lnTo>
                    <a:pt x="3085500" y="5215"/>
                  </a:lnTo>
                  <a:lnTo>
                    <a:pt x="3032400" y="2094"/>
                  </a:lnTo>
                  <a:lnTo>
                    <a:pt x="2982741" y="0"/>
                  </a:lnTo>
                  <a:lnTo>
                    <a:pt x="2935272" y="3668"/>
                  </a:lnTo>
                  <a:lnTo>
                    <a:pt x="2884163" y="4756"/>
                  </a:lnTo>
                  <a:lnTo>
                    <a:pt x="2831974" y="5078"/>
                  </a:lnTo>
                  <a:lnTo>
                    <a:pt x="2776347" y="5173"/>
                  </a:lnTo>
                  <a:lnTo>
                    <a:pt x="2721651" y="5201"/>
                  </a:lnTo>
                  <a:lnTo>
                    <a:pt x="2669569" y="5210"/>
                  </a:lnTo>
                  <a:lnTo>
                    <a:pt x="2609684" y="5212"/>
                  </a:lnTo>
                  <a:lnTo>
                    <a:pt x="2550606" y="5213"/>
                  </a:lnTo>
                  <a:lnTo>
                    <a:pt x="2496057" y="5213"/>
                  </a:lnTo>
                  <a:lnTo>
                    <a:pt x="2442849" y="5213"/>
                  </a:lnTo>
                  <a:lnTo>
                    <a:pt x="2390039" y="5213"/>
                  </a:lnTo>
                  <a:lnTo>
                    <a:pt x="2337347" y="5213"/>
                  </a:lnTo>
                  <a:lnTo>
                    <a:pt x="2284690" y="5213"/>
                  </a:lnTo>
                  <a:lnTo>
                    <a:pt x="2232043" y="5213"/>
                  </a:lnTo>
                  <a:lnTo>
                    <a:pt x="2179399" y="5213"/>
                  </a:lnTo>
                  <a:lnTo>
                    <a:pt x="2123637" y="5213"/>
                  </a:lnTo>
                  <a:lnTo>
                    <a:pt x="2065781" y="5213"/>
                  </a:lnTo>
                  <a:lnTo>
                    <a:pt x="2008474" y="5213"/>
                  </a:lnTo>
                  <a:lnTo>
                    <a:pt x="1950160" y="8333"/>
                  </a:lnTo>
                  <a:lnTo>
                    <a:pt x="1895837" y="10427"/>
                  </a:lnTo>
                  <a:lnTo>
                    <a:pt x="1839577" y="9878"/>
                  </a:lnTo>
                  <a:lnTo>
                    <a:pt x="1781573" y="14004"/>
                  </a:lnTo>
                  <a:lnTo>
                    <a:pt x="1727342" y="15227"/>
                  </a:lnTo>
                  <a:lnTo>
                    <a:pt x="1674229" y="15589"/>
                  </a:lnTo>
                  <a:lnTo>
                    <a:pt x="1621447" y="15697"/>
                  </a:lnTo>
                  <a:lnTo>
                    <a:pt x="1565644" y="15728"/>
                  </a:lnTo>
                  <a:lnTo>
                    <a:pt x="1507775" y="15738"/>
                  </a:lnTo>
                  <a:lnTo>
                    <a:pt x="1450465" y="15741"/>
                  </a:lnTo>
                  <a:lnTo>
                    <a:pt x="1392150" y="15741"/>
                  </a:lnTo>
                  <a:lnTo>
                    <a:pt x="1337826" y="15742"/>
                  </a:lnTo>
                  <a:lnTo>
                    <a:pt x="1281567" y="18861"/>
                  </a:lnTo>
                  <a:lnTo>
                    <a:pt x="1223563" y="24075"/>
                  </a:lnTo>
                  <a:lnTo>
                    <a:pt x="1169332" y="25620"/>
                  </a:lnTo>
                  <a:lnTo>
                    <a:pt x="1116219" y="26078"/>
                  </a:lnTo>
                  <a:lnTo>
                    <a:pt x="1063437" y="29333"/>
                  </a:lnTo>
                  <a:lnTo>
                    <a:pt x="1007633" y="34587"/>
                  </a:lnTo>
                  <a:lnTo>
                    <a:pt x="949765" y="36143"/>
                  </a:lnTo>
                  <a:lnTo>
                    <a:pt x="895574" y="39724"/>
                  </a:lnTo>
                  <a:lnTo>
                    <a:pt x="842473" y="45075"/>
                  </a:lnTo>
                  <a:lnTo>
                    <a:pt x="786575" y="46660"/>
                  </a:lnTo>
                  <a:lnTo>
                    <a:pt x="728678" y="47130"/>
                  </a:lnTo>
                  <a:lnTo>
                    <a:pt x="674479" y="47269"/>
                  </a:lnTo>
                  <a:lnTo>
                    <a:pt x="621375" y="47310"/>
                  </a:lnTo>
                  <a:lnTo>
                    <a:pt x="571716" y="50442"/>
                  </a:lnTo>
                  <a:lnTo>
                    <a:pt x="524247" y="55659"/>
                  </a:lnTo>
                  <a:lnTo>
                    <a:pt x="473137" y="57205"/>
                  </a:lnTo>
                  <a:lnTo>
                    <a:pt x="420948" y="60782"/>
                  </a:lnTo>
                  <a:lnTo>
                    <a:pt x="368441" y="66132"/>
                  </a:lnTo>
                  <a:lnTo>
                    <a:pt x="315838" y="70836"/>
                  </a:lnTo>
                  <a:lnTo>
                    <a:pt x="263207" y="76520"/>
                  </a:lnTo>
                  <a:lnTo>
                    <a:pt x="210568" y="78204"/>
                  </a:lnTo>
                  <a:lnTo>
                    <a:pt x="157927" y="81822"/>
                  </a:lnTo>
                  <a:lnTo>
                    <a:pt x="105285" y="87184"/>
                  </a:lnTo>
                  <a:lnTo>
                    <a:pt x="52642" y="88772"/>
                  </a:lnTo>
                  <a:lnTo>
                    <a:pt x="0" y="89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64456" y="606527"/>
              <a:ext cx="105286" cy="14655"/>
            </a:xfrm>
            <a:custGeom>
              <a:avLst/>
              <a:gdLst/>
              <a:ahLst/>
              <a:cxnLst/>
              <a:rect l="0" t="0" r="0" b="0"/>
              <a:pathLst>
                <a:path w="105286" h="14655">
                  <a:moveTo>
                    <a:pt x="105285" y="14654"/>
                  </a:moveTo>
                  <a:lnTo>
                    <a:pt x="55733" y="0"/>
                  </a:lnTo>
                  <a:lnTo>
                    <a:pt x="0" y="4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21102" y="463253"/>
              <a:ext cx="383737" cy="317413"/>
            </a:xfrm>
            <a:custGeom>
              <a:avLst/>
              <a:gdLst/>
              <a:ahLst/>
              <a:cxnLst/>
              <a:rect l="0" t="0" r="0" b="0"/>
              <a:pathLst>
                <a:path w="383737" h="317413">
                  <a:moveTo>
                    <a:pt x="17095" y="0"/>
                  </a:moveTo>
                  <a:lnTo>
                    <a:pt x="306" y="62281"/>
                  </a:lnTo>
                  <a:lnTo>
                    <a:pt x="0" y="116331"/>
                  </a:lnTo>
                  <a:lnTo>
                    <a:pt x="10858" y="177657"/>
                  </a:lnTo>
                  <a:lnTo>
                    <a:pt x="25438" y="230455"/>
                  </a:lnTo>
                  <a:lnTo>
                    <a:pt x="56336" y="293026"/>
                  </a:lnTo>
                  <a:lnTo>
                    <a:pt x="76259" y="308829"/>
                  </a:lnTo>
                  <a:lnTo>
                    <a:pt x="99541" y="317412"/>
                  </a:lnTo>
                  <a:lnTo>
                    <a:pt x="121587" y="317327"/>
                  </a:lnTo>
                  <a:lnTo>
                    <a:pt x="139965" y="310270"/>
                  </a:lnTo>
                  <a:lnTo>
                    <a:pt x="192367" y="266395"/>
                  </a:lnTo>
                  <a:lnTo>
                    <a:pt x="200624" y="264165"/>
                  </a:lnTo>
                  <a:lnTo>
                    <a:pt x="219156" y="267925"/>
                  </a:lnTo>
                  <a:lnTo>
                    <a:pt x="282571" y="299742"/>
                  </a:lnTo>
                  <a:lnTo>
                    <a:pt x="307440" y="302845"/>
                  </a:lnTo>
                  <a:lnTo>
                    <a:pt x="327851" y="297985"/>
                  </a:lnTo>
                  <a:lnTo>
                    <a:pt x="344721" y="286856"/>
                  </a:lnTo>
                  <a:lnTo>
                    <a:pt x="360019" y="270211"/>
                  </a:lnTo>
                  <a:lnTo>
                    <a:pt x="376195" y="235521"/>
                  </a:lnTo>
                  <a:lnTo>
                    <a:pt x="383736" y="174641"/>
                  </a:lnTo>
                  <a:lnTo>
                    <a:pt x="382106" y="116342"/>
                  </a:lnTo>
                  <a:lnTo>
                    <a:pt x="374031" y="80096"/>
                  </a:lnTo>
                  <a:lnTo>
                    <a:pt x="364535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85637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27751" y="452725"/>
              <a:ext cx="200042" cy="326384"/>
            </a:xfrm>
            <a:custGeom>
              <a:avLst/>
              <a:gdLst/>
              <a:ahLst/>
              <a:cxnLst/>
              <a:rect l="0" t="0" r="0" b="0"/>
              <a:pathLst>
                <a:path w="200042" h="326384">
                  <a:moveTo>
                    <a:pt x="0" y="0"/>
                  </a:moveTo>
                  <a:lnTo>
                    <a:pt x="3120" y="54144"/>
                  </a:lnTo>
                  <a:lnTo>
                    <a:pt x="9065" y="109091"/>
                  </a:lnTo>
                  <a:lnTo>
                    <a:pt x="21789" y="170690"/>
                  </a:lnTo>
                  <a:lnTo>
                    <a:pt x="35240" y="230638"/>
                  </a:lnTo>
                  <a:lnTo>
                    <a:pt x="41925" y="282211"/>
                  </a:lnTo>
                  <a:lnTo>
                    <a:pt x="44328" y="282897"/>
                  </a:lnTo>
                  <a:lnTo>
                    <a:pt x="47100" y="279845"/>
                  </a:lnTo>
                  <a:lnTo>
                    <a:pt x="56590" y="258782"/>
                  </a:lnTo>
                  <a:lnTo>
                    <a:pt x="61221" y="224725"/>
                  </a:lnTo>
                  <a:lnTo>
                    <a:pt x="66550" y="215327"/>
                  </a:lnTo>
                  <a:lnTo>
                    <a:pt x="84950" y="201766"/>
                  </a:lnTo>
                  <a:lnTo>
                    <a:pt x="95238" y="201191"/>
                  </a:lnTo>
                  <a:lnTo>
                    <a:pt x="116028" y="209911"/>
                  </a:lnTo>
                  <a:lnTo>
                    <a:pt x="173414" y="249425"/>
                  </a:lnTo>
                  <a:lnTo>
                    <a:pt x="190333" y="275895"/>
                  </a:lnTo>
                  <a:lnTo>
                    <a:pt x="200041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82337" y="610021"/>
              <a:ext cx="177083" cy="200674"/>
            </a:xfrm>
            <a:custGeom>
              <a:avLst/>
              <a:gdLst/>
              <a:ahLst/>
              <a:cxnLst/>
              <a:rect l="0" t="0" r="0" b="0"/>
              <a:pathLst>
                <a:path w="177083" h="200674">
                  <a:moveTo>
                    <a:pt x="113912" y="74331"/>
                  </a:moveTo>
                  <a:lnTo>
                    <a:pt x="113912" y="51974"/>
                  </a:lnTo>
                  <a:lnTo>
                    <a:pt x="107673" y="34759"/>
                  </a:lnTo>
                  <a:lnTo>
                    <a:pt x="95931" y="19309"/>
                  </a:lnTo>
                  <a:lnTo>
                    <a:pt x="79015" y="4643"/>
                  </a:lnTo>
                  <a:lnTo>
                    <a:pt x="69590" y="966"/>
                  </a:lnTo>
                  <a:lnTo>
                    <a:pt x="49759" y="0"/>
                  </a:lnTo>
                  <a:lnTo>
                    <a:pt x="32367" y="6590"/>
                  </a:lnTo>
                  <a:lnTo>
                    <a:pt x="24454" y="11623"/>
                  </a:lnTo>
                  <a:lnTo>
                    <a:pt x="12541" y="26573"/>
                  </a:lnTo>
                  <a:lnTo>
                    <a:pt x="7727" y="35474"/>
                  </a:lnTo>
                  <a:lnTo>
                    <a:pt x="0" y="90615"/>
                  </a:lnTo>
                  <a:lnTo>
                    <a:pt x="1001" y="132448"/>
                  </a:lnTo>
                  <a:lnTo>
                    <a:pt x="9527" y="156313"/>
                  </a:lnTo>
                  <a:lnTo>
                    <a:pt x="24234" y="172378"/>
                  </a:lnTo>
                  <a:lnTo>
                    <a:pt x="33070" y="178300"/>
                  </a:lnTo>
                  <a:lnTo>
                    <a:pt x="41300" y="179909"/>
                  </a:lnTo>
                  <a:lnTo>
                    <a:pt x="49126" y="178641"/>
                  </a:lnTo>
                  <a:lnTo>
                    <a:pt x="56683" y="175457"/>
                  </a:lnTo>
                  <a:lnTo>
                    <a:pt x="78498" y="154207"/>
                  </a:lnTo>
                  <a:lnTo>
                    <a:pt x="94190" y="125684"/>
                  </a:lnTo>
                  <a:lnTo>
                    <a:pt x="98424" y="122604"/>
                  </a:lnTo>
                  <a:lnTo>
                    <a:pt x="102417" y="124061"/>
                  </a:lnTo>
                  <a:lnTo>
                    <a:pt x="109972" y="135037"/>
                  </a:lnTo>
                  <a:lnTo>
                    <a:pt x="133482" y="180678"/>
                  </a:lnTo>
                  <a:lnTo>
                    <a:pt x="140996" y="187343"/>
                  </a:lnTo>
                  <a:lnTo>
                    <a:pt x="177082" y="200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06473" y="379025"/>
              <a:ext cx="22154" cy="389556"/>
            </a:xfrm>
            <a:custGeom>
              <a:avLst/>
              <a:gdLst/>
              <a:ahLst/>
              <a:cxnLst/>
              <a:rect l="0" t="0" r="0" b="0"/>
              <a:pathLst>
                <a:path w="22154" h="389556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8" y="118193"/>
                  </a:lnTo>
                  <a:lnTo>
                    <a:pt x="14939" y="172801"/>
                  </a:lnTo>
                  <a:lnTo>
                    <a:pt x="15768" y="230575"/>
                  </a:lnTo>
                  <a:lnTo>
                    <a:pt x="19168" y="293204"/>
                  </a:lnTo>
                  <a:lnTo>
                    <a:pt x="22153" y="320996"/>
                  </a:lnTo>
                  <a:lnTo>
                    <a:pt x="14536" y="364314"/>
                  </a:lnTo>
                  <a:lnTo>
                    <a:pt x="558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64663" y="52642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62564" y="8334"/>
                  </a:lnTo>
                  <a:lnTo>
                    <a:pt x="99961" y="10095"/>
                  </a:lnTo>
                  <a:lnTo>
                    <a:pt x="39156" y="1044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24602" y="582138"/>
              <a:ext cx="150681" cy="218028"/>
            </a:xfrm>
            <a:custGeom>
              <a:avLst/>
              <a:gdLst/>
              <a:ahLst/>
              <a:cxnLst/>
              <a:rect l="0" t="0" r="0" b="0"/>
              <a:pathLst>
                <a:path w="150681" h="218028">
                  <a:moveTo>
                    <a:pt x="13802" y="81157"/>
                  </a:moveTo>
                  <a:lnTo>
                    <a:pt x="67946" y="78037"/>
                  </a:lnTo>
                  <a:lnTo>
                    <a:pt x="117304" y="66503"/>
                  </a:lnTo>
                  <a:lnTo>
                    <a:pt x="144555" y="50819"/>
                  </a:lnTo>
                  <a:lnTo>
                    <a:pt x="148935" y="43384"/>
                  </a:lnTo>
                  <a:lnTo>
                    <a:pt x="150680" y="25764"/>
                  </a:lnTo>
                  <a:lnTo>
                    <a:pt x="147168" y="18492"/>
                  </a:lnTo>
                  <a:lnTo>
                    <a:pt x="133907" y="7292"/>
                  </a:lnTo>
                  <a:lnTo>
                    <a:pt x="101121" y="0"/>
                  </a:lnTo>
                  <a:lnTo>
                    <a:pt x="67360" y="3428"/>
                  </a:lnTo>
                  <a:lnTo>
                    <a:pt x="48914" y="11906"/>
                  </a:lnTo>
                  <a:lnTo>
                    <a:pt x="18008" y="36412"/>
                  </a:lnTo>
                  <a:lnTo>
                    <a:pt x="2050" y="62440"/>
                  </a:lnTo>
                  <a:lnTo>
                    <a:pt x="0" y="88436"/>
                  </a:lnTo>
                  <a:lnTo>
                    <a:pt x="8216" y="141606"/>
                  </a:lnTo>
                  <a:lnTo>
                    <a:pt x="23325" y="175107"/>
                  </a:lnTo>
                  <a:lnTo>
                    <a:pt x="39092" y="190373"/>
                  </a:lnTo>
                  <a:lnTo>
                    <a:pt x="98030" y="218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27917" y="621181"/>
              <a:ext cx="136872" cy="198134"/>
            </a:xfrm>
            <a:custGeom>
              <a:avLst/>
              <a:gdLst/>
              <a:ahLst/>
              <a:cxnLst/>
              <a:rect l="0" t="0" r="0" b="0"/>
              <a:pathLst>
                <a:path w="136872" h="198134">
                  <a:moveTo>
                    <a:pt x="0" y="0"/>
                  </a:moveTo>
                  <a:lnTo>
                    <a:pt x="2339" y="40857"/>
                  </a:lnTo>
                  <a:lnTo>
                    <a:pt x="19786" y="95201"/>
                  </a:lnTo>
                  <a:lnTo>
                    <a:pt x="34844" y="150996"/>
                  </a:lnTo>
                  <a:lnTo>
                    <a:pt x="51138" y="187459"/>
                  </a:lnTo>
                  <a:lnTo>
                    <a:pt x="58658" y="193993"/>
                  </a:lnTo>
                  <a:lnTo>
                    <a:pt x="67182" y="197179"/>
                  </a:lnTo>
                  <a:lnTo>
                    <a:pt x="76373" y="198133"/>
                  </a:lnTo>
                  <a:lnTo>
                    <a:pt x="83671" y="195260"/>
                  </a:lnTo>
                  <a:lnTo>
                    <a:pt x="94899" y="182708"/>
                  </a:lnTo>
                  <a:lnTo>
                    <a:pt x="107796" y="144733"/>
                  </a:lnTo>
                  <a:lnTo>
                    <a:pt x="116570" y="89074"/>
                  </a:lnTo>
                  <a:lnTo>
                    <a:pt x="136871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17430" y="657144"/>
              <a:ext cx="188180" cy="185136"/>
            </a:xfrm>
            <a:custGeom>
              <a:avLst/>
              <a:gdLst/>
              <a:ahLst/>
              <a:cxnLst/>
              <a:rect l="0" t="0" r="0" b="0"/>
              <a:pathLst>
                <a:path w="188180" h="185136">
                  <a:moveTo>
                    <a:pt x="0" y="27208"/>
                  </a:moveTo>
                  <a:lnTo>
                    <a:pt x="43963" y="50927"/>
                  </a:lnTo>
                  <a:lnTo>
                    <a:pt x="103333" y="69210"/>
                  </a:lnTo>
                  <a:lnTo>
                    <a:pt x="125475" y="73952"/>
                  </a:lnTo>
                  <a:lnTo>
                    <a:pt x="168284" y="67463"/>
                  </a:lnTo>
                  <a:lnTo>
                    <a:pt x="178870" y="64573"/>
                  </a:lnTo>
                  <a:lnTo>
                    <a:pt x="184757" y="57967"/>
                  </a:lnTo>
                  <a:lnTo>
                    <a:pt x="187512" y="48884"/>
                  </a:lnTo>
                  <a:lnTo>
                    <a:pt x="188179" y="38149"/>
                  </a:lnTo>
                  <a:lnTo>
                    <a:pt x="183944" y="28653"/>
                  </a:lnTo>
                  <a:lnTo>
                    <a:pt x="166761" y="11862"/>
                  </a:lnTo>
                  <a:lnTo>
                    <a:pt x="143526" y="2840"/>
                  </a:lnTo>
                  <a:lnTo>
                    <a:pt x="118771" y="0"/>
                  </a:lnTo>
                  <a:lnTo>
                    <a:pt x="96071" y="2637"/>
                  </a:lnTo>
                  <a:lnTo>
                    <a:pt x="87444" y="7318"/>
                  </a:lnTo>
                  <a:lnTo>
                    <a:pt x="55420" y="44216"/>
                  </a:lnTo>
                  <a:lnTo>
                    <a:pt x="48027" y="67912"/>
                  </a:lnTo>
                  <a:lnTo>
                    <a:pt x="46986" y="107899"/>
                  </a:lnTo>
                  <a:lnTo>
                    <a:pt x="52468" y="129751"/>
                  </a:lnTo>
                  <a:lnTo>
                    <a:pt x="75051" y="162843"/>
                  </a:lnTo>
                  <a:lnTo>
                    <a:pt x="87169" y="175228"/>
                  </a:lnTo>
                  <a:lnTo>
                    <a:pt x="105285" y="185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12228" y="589595"/>
              <a:ext cx="200042" cy="253150"/>
            </a:xfrm>
            <a:custGeom>
              <a:avLst/>
              <a:gdLst/>
              <a:ahLst/>
              <a:cxnLst/>
              <a:rect l="0" t="0" r="0" b="0"/>
              <a:pathLst>
                <a:path w="200042" h="253150">
                  <a:moveTo>
                    <a:pt x="0" y="147399"/>
                  </a:moveTo>
                  <a:lnTo>
                    <a:pt x="3119" y="196330"/>
                  </a:lnTo>
                  <a:lnTo>
                    <a:pt x="14654" y="249871"/>
                  </a:lnTo>
                  <a:lnTo>
                    <a:pt x="16788" y="253149"/>
                  </a:lnTo>
                  <a:lnTo>
                    <a:pt x="18211" y="250654"/>
                  </a:lnTo>
                  <a:lnTo>
                    <a:pt x="18622" y="236574"/>
                  </a:lnTo>
                  <a:lnTo>
                    <a:pt x="14616" y="207747"/>
                  </a:lnTo>
                  <a:lnTo>
                    <a:pt x="19438" y="156677"/>
                  </a:lnTo>
                  <a:lnTo>
                    <a:pt x="26326" y="107118"/>
                  </a:lnTo>
                  <a:lnTo>
                    <a:pt x="41206" y="79832"/>
                  </a:lnTo>
                  <a:lnTo>
                    <a:pt x="60432" y="56929"/>
                  </a:lnTo>
                  <a:lnTo>
                    <a:pt x="117764" y="29493"/>
                  </a:lnTo>
                  <a:lnTo>
                    <a:pt x="175515" y="5791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200248" y="1351463"/>
            <a:ext cx="8108575" cy="722652"/>
            <a:chOff x="1200248" y="1351463"/>
            <a:chExt cx="8108575" cy="722652"/>
          </a:xfrm>
        </p:grpSpPr>
        <p:sp>
          <p:nvSpPr>
            <p:cNvPr id="44" name="Freeform 43"/>
            <p:cNvSpPr/>
            <p:nvPr/>
          </p:nvSpPr>
          <p:spPr>
            <a:xfrm>
              <a:off x="1242362" y="1568746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0" y="0"/>
                  </a:moveTo>
                  <a:lnTo>
                    <a:pt x="0" y="22356"/>
                  </a:lnTo>
                  <a:lnTo>
                    <a:pt x="11179" y="53027"/>
                  </a:lnTo>
                  <a:lnTo>
                    <a:pt x="42662" y="108455"/>
                  </a:lnTo>
                  <a:lnTo>
                    <a:pt x="63171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00248" y="1558217"/>
              <a:ext cx="252685" cy="463255"/>
            </a:xfrm>
            <a:custGeom>
              <a:avLst/>
              <a:gdLst/>
              <a:ahLst/>
              <a:cxnLst/>
              <a:rect l="0" t="0" r="0" b="0"/>
              <a:pathLst>
                <a:path w="252685" h="463255">
                  <a:moveTo>
                    <a:pt x="252684" y="0"/>
                  </a:moveTo>
                  <a:lnTo>
                    <a:pt x="216768" y="58532"/>
                  </a:lnTo>
                  <a:lnTo>
                    <a:pt x="189351" y="112124"/>
                  </a:lnTo>
                  <a:lnTo>
                    <a:pt x="161633" y="167970"/>
                  </a:lnTo>
                  <a:lnTo>
                    <a:pt x="135004" y="221035"/>
                  </a:lnTo>
                  <a:lnTo>
                    <a:pt x="104577" y="282066"/>
                  </a:lnTo>
                  <a:lnTo>
                    <a:pt x="70097" y="337792"/>
                  </a:lnTo>
                  <a:lnTo>
                    <a:pt x="35083" y="398581"/>
                  </a:lnTo>
                  <a:lnTo>
                    <a:pt x="6238" y="45150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439309" y="1621388"/>
              <a:ext cx="146418" cy="195259"/>
            </a:xfrm>
            <a:custGeom>
              <a:avLst/>
              <a:gdLst/>
              <a:ahLst/>
              <a:cxnLst/>
              <a:rect l="0" t="0" r="0" b="0"/>
              <a:pathLst>
                <a:path w="146418" h="195259">
                  <a:moveTo>
                    <a:pt x="87323" y="0"/>
                  </a:moveTo>
                  <a:lnTo>
                    <a:pt x="70555" y="5590"/>
                  </a:lnTo>
                  <a:lnTo>
                    <a:pt x="56084" y="17692"/>
                  </a:lnTo>
                  <a:lnTo>
                    <a:pt x="27730" y="59647"/>
                  </a:lnTo>
                  <a:lnTo>
                    <a:pt x="4028" y="115350"/>
                  </a:lnTo>
                  <a:lnTo>
                    <a:pt x="207" y="126033"/>
                  </a:lnTo>
                  <a:lnTo>
                    <a:pt x="0" y="136664"/>
                  </a:lnTo>
                  <a:lnTo>
                    <a:pt x="6009" y="157836"/>
                  </a:lnTo>
                  <a:lnTo>
                    <a:pt x="22545" y="183897"/>
                  </a:lnTo>
                  <a:lnTo>
                    <a:pt x="41765" y="192866"/>
                  </a:lnTo>
                  <a:lnTo>
                    <a:pt x="53441" y="195258"/>
                  </a:lnTo>
                  <a:lnTo>
                    <a:pt x="75774" y="191676"/>
                  </a:lnTo>
                  <a:lnTo>
                    <a:pt x="96228" y="181116"/>
                  </a:lnTo>
                  <a:lnTo>
                    <a:pt x="135780" y="135765"/>
                  </a:lnTo>
                  <a:lnTo>
                    <a:pt x="143954" y="112203"/>
                  </a:lnTo>
                  <a:lnTo>
                    <a:pt x="146417" y="87303"/>
                  </a:lnTo>
                  <a:lnTo>
                    <a:pt x="143613" y="64538"/>
                  </a:lnTo>
                  <a:lnTo>
                    <a:pt x="135347" y="45841"/>
                  </a:lnTo>
                  <a:lnTo>
                    <a:pt x="125045" y="32072"/>
                  </a:lnTo>
                  <a:lnTo>
                    <a:pt x="10838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690962" y="1621388"/>
              <a:ext cx="119940" cy="170021"/>
            </a:xfrm>
            <a:custGeom>
              <a:avLst/>
              <a:gdLst/>
              <a:ahLst/>
              <a:cxnLst/>
              <a:rect l="0" t="0" r="0" b="0"/>
              <a:pathLst>
                <a:path w="119940" h="170021">
                  <a:moveTo>
                    <a:pt x="14654" y="21057"/>
                  </a:moveTo>
                  <a:lnTo>
                    <a:pt x="0" y="70609"/>
                  </a:lnTo>
                  <a:lnTo>
                    <a:pt x="1083" y="109959"/>
                  </a:lnTo>
                  <a:lnTo>
                    <a:pt x="8813" y="145664"/>
                  </a:lnTo>
                  <a:lnTo>
                    <a:pt x="14270" y="154431"/>
                  </a:lnTo>
                  <a:lnTo>
                    <a:pt x="29691" y="167292"/>
                  </a:lnTo>
                  <a:lnTo>
                    <a:pt x="38717" y="170020"/>
                  </a:lnTo>
                  <a:lnTo>
                    <a:pt x="58104" y="169931"/>
                  </a:lnTo>
                  <a:lnTo>
                    <a:pt x="75299" y="162872"/>
                  </a:lnTo>
                  <a:lnTo>
                    <a:pt x="83160" y="157715"/>
                  </a:lnTo>
                  <a:lnTo>
                    <a:pt x="95014" y="142625"/>
                  </a:lnTo>
                  <a:lnTo>
                    <a:pt x="112156" y="104342"/>
                  </a:lnTo>
                  <a:lnTo>
                    <a:pt x="118402" y="48513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77046" y="1351463"/>
              <a:ext cx="154305" cy="413620"/>
            </a:xfrm>
            <a:custGeom>
              <a:avLst/>
              <a:gdLst/>
              <a:ahLst/>
              <a:cxnLst/>
              <a:rect l="0" t="0" r="0" b="0"/>
              <a:pathLst>
                <a:path w="154305" h="413620">
                  <a:moveTo>
                    <a:pt x="123451" y="259397"/>
                  </a:moveTo>
                  <a:lnTo>
                    <a:pt x="112273" y="248218"/>
                  </a:lnTo>
                  <a:lnTo>
                    <a:pt x="94306" y="242730"/>
                  </a:lnTo>
                  <a:lnTo>
                    <a:pt x="82964" y="241267"/>
                  </a:lnTo>
                  <a:lnTo>
                    <a:pt x="61003" y="245880"/>
                  </a:lnTo>
                  <a:lnTo>
                    <a:pt x="40714" y="256899"/>
                  </a:lnTo>
                  <a:lnTo>
                    <a:pt x="17308" y="282833"/>
                  </a:lnTo>
                  <a:lnTo>
                    <a:pt x="6866" y="302568"/>
                  </a:lnTo>
                  <a:lnTo>
                    <a:pt x="0" y="338999"/>
                  </a:lnTo>
                  <a:lnTo>
                    <a:pt x="3555" y="379429"/>
                  </a:lnTo>
                  <a:lnTo>
                    <a:pt x="12062" y="400872"/>
                  </a:lnTo>
                  <a:lnTo>
                    <a:pt x="17606" y="409865"/>
                  </a:lnTo>
                  <a:lnTo>
                    <a:pt x="24812" y="413521"/>
                  </a:lnTo>
                  <a:lnTo>
                    <a:pt x="33125" y="413619"/>
                  </a:lnTo>
                  <a:lnTo>
                    <a:pt x="42177" y="411345"/>
                  </a:lnTo>
                  <a:lnTo>
                    <a:pt x="58473" y="399459"/>
                  </a:lnTo>
                  <a:lnTo>
                    <a:pt x="93967" y="359253"/>
                  </a:lnTo>
                  <a:lnTo>
                    <a:pt x="115784" y="302413"/>
                  </a:lnTo>
                  <a:lnTo>
                    <a:pt x="133894" y="239628"/>
                  </a:lnTo>
                  <a:lnTo>
                    <a:pt x="141363" y="182960"/>
                  </a:lnTo>
                  <a:lnTo>
                    <a:pt x="146696" y="124834"/>
                  </a:lnTo>
                  <a:lnTo>
                    <a:pt x="152565" y="70568"/>
                  </a:lnTo>
                  <a:lnTo>
                    <a:pt x="154304" y="20563"/>
                  </a:lnTo>
                  <a:lnTo>
                    <a:pt x="153541" y="0"/>
                  </a:lnTo>
                  <a:lnTo>
                    <a:pt x="151700" y="1068"/>
                  </a:lnTo>
                  <a:lnTo>
                    <a:pt x="149303" y="6459"/>
                  </a:lnTo>
                  <a:lnTo>
                    <a:pt x="145455" y="57139"/>
                  </a:lnTo>
                  <a:lnTo>
                    <a:pt x="144789" y="107571"/>
                  </a:lnTo>
                  <a:lnTo>
                    <a:pt x="144591" y="165279"/>
                  </a:lnTo>
                  <a:lnTo>
                    <a:pt x="144533" y="218772"/>
                  </a:lnTo>
                  <a:lnTo>
                    <a:pt x="144513" y="279361"/>
                  </a:lnTo>
                  <a:lnTo>
                    <a:pt x="137273" y="338585"/>
                  </a:lnTo>
                  <a:lnTo>
                    <a:pt x="133980" y="3541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03559" y="1579274"/>
              <a:ext cx="110772" cy="166187"/>
            </a:xfrm>
            <a:custGeom>
              <a:avLst/>
              <a:gdLst/>
              <a:ahLst/>
              <a:cxnLst/>
              <a:rect l="0" t="0" r="0" b="0"/>
              <a:pathLst>
                <a:path w="110772" h="166187">
                  <a:moveTo>
                    <a:pt x="54866" y="0"/>
                  </a:moveTo>
                  <a:lnTo>
                    <a:pt x="30819" y="17981"/>
                  </a:lnTo>
                  <a:lnTo>
                    <a:pt x="10566" y="45492"/>
                  </a:lnTo>
                  <a:lnTo>
                    <a:pt x="861" y="69742"/>
                  </a:lnTo>
                  <a:lnTo>
                    <a:pt x="0" y="115291"/>
                  </a:lnTo>
                  <a:lnTo>
                    <a:pt x="12743" y="154653"/>
                  </a:lnTo>
                  <a:lnTo>
                    <a:pt x="20934" y="161594"/>
                  </a:lnTo>
                  <a:lnTo>
                    <a:pt x="31075" y="165051"/>
                  </a:lnTo>
                  <a:lnTo>
                    <a:pt x="42515" y="166186"/>
                  </a:lnTo>
                  <a:lnTo>
                    <a:pt x="61465" y="161208"/>
                  </a:lnTo>
                  <a:lnTo>
                    <a:pt x="92694" y="138949"/>
                  </a:lnTo>
                  <a:lnTo>
                    <a:pt x="104043" y="119467"/>
                  </a:lnTo>
                  <a:lnTo>
                    <a:pt x="108708" y="107721"/>
                  </a:lnTo>
                  <a:lnTo>
                    <a:pt x="110771" y="82191"/>
                  </a:lnTo>
                  <a:lnTo>
                    <a:pt x="102563" y="33263"/>
                  </a:lnTo>
                  <a:lnTo>
                    <a:pt x="97192" y="24515"/>
                  </a:lnTo>
                  <a:lnTo>
                    <a:pt x="653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23116" y="1358176"/>
              <a:ext cx="19620" cy="431669"/>
            </a:xfrm>
            <a:custGeom>
              <a:avLst/>
              <a:gdLst/>
              <a:ahLst/>
              <a:cxnLst/>
              <a:rect l="0" t="0" r="0" b="0"/>
              <a:pathLst>
                <a:path w="19620" h="431669">
                  <a:moveTo>
                    <a:pt x="19619" y="0"/>
                  </a:moveTo>
                  <a:lnTo>
                    <a:pt x="12384" y="27556"/>
                  </a:lnTo>
                  <a:lnTo>
                    <a:pt x="6622" y="90017"/>
                  </a:lnTo>
                  <a:lnTo>
                    <a:pt x="4070" y="139756"/>
                  </a:lnTo>
                  <a:lnTo>
                    <a:pt x="7603" y="186078"/>
                  </a:lnTo>
                  <a:lnTo>
                    <a:pt x="8650" y="244257"/>
                  </a:lnTo>
                  <a:lnTo>
                    <a:pt x="5841" y="296590"/>
                  </a:lnTo>
                  <a:lnTo>
                    <a:pt x="0" y="356893"/>
                  </a:lnTo>
                  <a:lnTo>
                    <a:pt x="7085" y="413372"/>
                  </a:lnTo>
                  <a:lnTo>
                    <a:pt x="909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916394" y="1526632"/>
              <a:ext cx="221099" cy="73700"/>
            </a:xfrm>
            <a:custGeom>
              <a:avLst/>
              <a:gdLst/>
              <a:ahLst/>
              <a:cxnLst/>
              <a:rect l="0" t="0" r="0" b="0"/>
              <a:pathLst>
                <a:path w="221099" h="73700">
                  <a:moveTo>
                    <a:pt x="221098" y="0"/>
                  </a:moveTo>
                  <a:lnTo>
                    <a:pt x="194712" y="15641"/>
                  </a:lnTo>
                  <a:lnTo>
                    <a:pt x="132197" y="34844"/>
                  </a:lnTo>
                  <a:lnTo>
                    <a:pt x="71351" y="52609"/>
                  </a:lnTo>
                  <a:lnTo>
                    <a:pt x="10076" y="7057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71946" y="1631917"/>
              <a:ext cx="162246" cy="129274"/>
            </a:xfrm>
            <a:custGeom>
              <a:avLst/>
              <a:gdLst/>
              <a:ahLst/>
              <a:cxnLst/>
              <a:rect l="0" t="0" r="0" b="0"/>
              <a:pathLst>
                <a:path w="162246" h="129274">
                  <a:moveTo>
                    <a:pt x="102416" y="0"/>
                  </a:moveTo>
                  <a:lnTo>
                    <a:pt x="59725" y="3119"/>
                  </a:lnTo>
                  <a:lnTo>
                    <a:pt x="40158" y="9575"/>
                  </a:lnTo>
                  <a:lnTo>
                    <a:pt x="23663" y="20243"/>
                  </a:lnTo>
                  <a:lnTo>
                    <a:pt x="11653" y="35903"/>
                  </a:lnTo>
                  <a:lnTo>
                    <a:pt x="3585" y="55731"/>
                  </a:lnTo>
                  <a:lnTo>
                    <a:pt x="0" y="80141"/>
                  </a:lnTo>
                  <a:lnTo>
                    <a:pt x="4645" y="100349"/>
                  </a:lnTo>
                  <a:lnTo>
                    <a:pt x="9160" y="109013"/>
                  </a:lnTo>
                  <a:lnTo>
                    <a:pt x="23534" y="121760"/>
                  </a:lnTo>
                  <a:lnTo>
                    <a:pt x="32281" y="126796"/>
                  </a:lnTo>
                  <a:lnTo>
                    <a:pt x="54477" y="129273"/>
                  </a:lnTo>
                  <a:lnTo>
                    <a:pt x="101266" y="121331"/>
                  </a:lnTo>
                  <a:lnTo>
                    <a:pt x="133661" y="106270"/>
                  </a:lnTo>
                  <a:lnTo>
                    <a:pt x="148668" y="90515"/>
                  </a:lnTo>
                  <a:lnTo>
                    <a:pt x="158068" y="70644"/>
                  </a:lnTo>
                  <a:lnTo>
                    <a:pt x="162245" y="46215"/>
                  </a:lnTo>
                  <a:lnTo>
                    <a:pt x="159850" y="35489"/>
                  </a:lnTo>
                  <a:lnTo>
                    <a:pt x="147829" y="17333"/>
                  </a:lnTo>
                  <a:lnTo>
                    <a:pt x="137028" y="7703"/>
                  </a:lnTo>
                  <a:lnTo>
                    <a:pt x="1234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96857" y="1589803"/>
              <a:ext cx="180037" cy="210823"/>
            </a:xfrm>
            <a:custGeom>
              <a:avLst/>
              <a:gdLst/>
              <a:ahLst/>
              <a:cxnLst/>
              <a:rect l="0" t="0" r="0" b="0"/>
              <a:pathLst>
                <a:path w="180037" h="210823">
                  <a:moveTo>
                    <a:pt x="151329" y="0"/>
                  </a:moveTo>
                  <a:lnTo>
                    <a:pt x="100304" y="14572"/>
                  </a:lnTo>
                  <a:lnTo>
                    <a:pt x="38777" y="52997"/>
                  </a:lnTo>
                  <a:lnTo>
                    <a:pt x="24097" y="68008"/>
                  </a:lnTo>
                  <a:lnTo>
                    <a:pt x="1228" y="116450"/>
                  </a:lnTo>
                  <a:lnTo>
                    <a:pt x="0" y="137153"/>
                  </a:lnTo>
                  <a:lnTo>
                    <a:pt x="8743" y="179040"/>
                  </a:lnTo>
                  <a:lnTo>
                    <a:pt x="24396" y="196946"/>
                  </a:lnTo>
                  <a:lnTo>
                    <a:pt x="35122" y="204997"/>
                  </a:lnTo>
                  <a:lnTo>
                    <a:pt x="56398" y="210822"/>
                  </a:lnTo>
                  <a:lnTo>
                    <a:pt x="88107" y="207525"/>
                  </a:lnTo>
                  <a:lnTo>
                    <a:pt x="119728" y="196019"/>
                  </a:lnTo>
                  <a:lnTo>
                    <a:pt x="156266" y="171171"/>
                  </a:lnTo>
                  <a:lnTo>
                    <a:pt x="173199" y="145084"/>
                  </a:lnTo>
                  <a:lnTo>
                    <a:pt x="180036" y="109538"/>
                  </a:lnTo>
                  <a:lnTo>
                    <a:pt x="176472" y="74959"/>
                  </a:lnTo>
                  <a:lnTo>
                    <a:pt x="161858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42943" y="1589694"/>
              <a:ext cx="189513" cy="210680"/>
            </a:xfrm>
            <a:custGeom>
              <a:avLst/>
              <a:gdLst/>
              <a:ahLst/>
              <a:cxnLst/>
              <a:rect l="0" t="0" r="0" b="0"/>
              <a:pathLst>
                <a:path w="189513" h="210680">
                  <a:moveTo>
                    <a:pt x="0" y="63280"/>
                  </a:moveTo>
                  <a:lnTo>
                    <a:pt x="11178" y="80047"/>
                  </a:lnTo>
                  <a:lnTo>
                    <a:pt x="18130" y="112831"/>
                  </a:lnTo>
                  <a:lnTo>
                    <a:pt x="19309" y="164661"/>
                  </a:lnTo>
                  <a:lnTo>
                    <a:pt x="15210" y="187887"/>
                  </a:lnTo>
                  <a:lnTo>
                    <a:pt x="13650" y="190805"/>
                  </a:lnTo>
                  <a:lnTo>
                    <a:pt x="12609" y="188071"/>
                  </a:lnTo>
                  <a:lnTo>
                    <a:pt x="12623" y="171385"/>
                  </a:lnTo>
                  <a:lnTo>
                    <a:pt x="19044" y="116133"/>
                  </a:lnTo>
                  <a:lnTo>
                    <a:pt x="26248" y="65401"/>
                  </a:lnTo>
                  <a:lnTo>
                    <a:pt x="41182" y="32323"/>
                  </a:lnTo>
                  <a:lnTo>
                    <a:pt x="66014" y="5884"/>
                  </a:lnTo>
                  <a:lnTo>
                    <a:pt x="76765" y="1619"/>
                  </a:lnTo>
                  <a:lnTo>
                    <a:pt x="101188" y="0"/>
                  </a:lnTo>
                  <a:lnTo>
                    <a:pt x="121401" y="6300"/>
                  </a:lnTo>
                  <a:lnTo>
                    <a:pt x="130067" y="11255"/>
                  </a:lnTo>
                  <a:lnTo>
                    <a:pt x="142815" y="26120"/>
                  </a:lnTo>
                  <a:lnTo>
                    <a:pt x="164343" y="81696"/>
                  </a:lnTo>
                  <a:lnTo>
                    <a:pt x="175746" y="129048"/>
                  </a:lnTo>
                  <a:lnTo>
                    <a:pt x="185793" y="192304"/>
                  </a:lnTo>
                  <a:lnTo>
                    <a:pt x="189512" y="210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06155" y="1599933"/>
              <a:ext cx="127076" cy="200441"/>
            </a:xfrm>
            <a:custGeom>
              <a:avLst/>
              <a:gdLst/>
              <a:ahLst/>
              <a:cxnLst/>
              <a:rect l="0" t="0" r="0" b="0"/>
              <a:pathLst>
                <a:path w="127076" h="200441">
                  <a:moveTo>
                    <a:pt x="0" y="105683"/>
                  </a:moveTo>
                  <a:lnTo>
                    <a:pt x="26386" y="90042"/>
                  </a:lnTo>
                  <a:lnTo>
                    <a:pt x="83312" y="70839"/>
                  </a:lnTo>
                  <a:lnTo>
                    <a:pt x="109953" y="54545"/>
                  </a:lnTo>
                  <a:lnTo>
                    <a:pt x="122177" y="38501"/>
                  </a:lnTo>
                  <a:lnTo>
                    <a:pt x="127075" y="29310"/>
                  </a:lnTo>
                  <a:lnTo>
                    <a:pt x="126831" y="20842"/>
                  </a:lnTo>
                  <a:lnTo>
                    <a:pt x="123158" y="12858"/>
                  </a:lnTo>
                  <a:lnTo>
                    <a:pt x="117200" y="5195"/>
                  </a:lnTo>
                  <a:lnTo>
                    <a:pt x="108549" y="1256"/>
                  </a:lnTo>
                  <a:lnTo>
                    <a:pt x="86459" y="0"/>
                  </a:lnTo>
                  <a:lnTo>
                    <a:pt x="67282" y="6460"/>
                  </a:lnTo>
                  <a:lnTo>
                    <a:pt x="35907" y="29672"/>
                  </a:lnTo>
                  <a:lnTo>
                    <a:pt x="14279" y="55475"/>
                  </a:lnTo>
                  <a:lnTo>
                    <a:pt x="6346" y="78299"/>
                  </a:lnTo>
                  <a:lnTo>
                    <a:pt x="4231" y="90937"/>
                  </a:lnTo>
                  <a:lnTo>
                    <a:pt x="8120" y="117456"/>
                  </a:lnTo>
                  <a:lnTo>
                    <a:pt x="23463" y="152455"/>
                  </a:lnTo>
                  <a:lnTo>
                    <a:pt x="37334" y="168585"/>
                  </a:lnTo>
                  <a:lnTo>
                    <a:pt x="74835" y="188471"/>
                  </a:lnTo>
                  <a:lnTo>
                    <a:pt x="105285" y="200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11523" y="1548556"/>
              <a:ext cx="178985" cy="241289"/>
            </a:xfrm>
            <a:custGeom>
              <a:avLst/>
              <a:gdLst/>
              <a:ahLst/>
              <a:cxnLst/>
              <a:rect l="0" t="0" r="0" b="0"/>
              <a:pathLst>
                <a:path w="178985" h="241289">
                  <a:moveTo>
                    <a:pt x="178984" y="20190"/>
                  </a:moveTo>
                  <a:lnTo>
                    <a:pt x="167806" y="9011"/>
                  </a:lnTo>
                  <a:lnTo>
                    <a:pt x="146720" y="3523"/>
                  </a:lnTo>
                  <a:lnTo>
                    <a:pt x="91113" y="0"/>
                  </a:lnTo>
                  <a:lnTo>
                    <a:pt x="66231" y="5757"/>
                  </a:lnTo>
                  <a:lnTo>
                    <a:pt x="44644" y="17285"/>
                  </a:lnTo>
                  <a:lnTo>
                    <a:pt x="27251" y="34106"/>
                  </a:lnTo>
                  <a:lnTo>
                    <a:pt x="24017" y="42336"/>
                  </a:lnTo>
                  <a:lnTo>
                    <a:pt x="24200" y="50162"/>
                  </a:lnTo>
                  <a:lnTo>
                    <a:pt x="26662" y="57718"/>
                  </a:lnTo>
                  <a:lnTo>
                    <a:pt x="32982" y="63926"/>
                  </a:lnTo>
                  <a:lnTo>
                    <a:pt x="52483" y="73943"/>
                  </a:lnTo>
                  <a:lnTo>
                    <a:pt x="110478" y="88360"/>
                  </a:lnTo>
                  <a:lnTo>
                    <a:pt x="142835" y="112424"/>
                  </a:lnTo>
                  <a:lnTo>
                    <a:pt x="159045" y="138375"/>
                  </a:lnTo>
                  <a:lnTo>
                    <a:pt x="159842" y="148113"/>
                  </a:lnTo>
                  <a:lnTo>
                    <a:pt x="154489" y="168292"/>
                  </a:lnTo>
                  <a:lnTo>
                    <a:pt x="141191" y="185838"/>
                  </a:lnTo>
                  <a:lnTo>
                    <a:pt x="123583" y="200266"/>
                  </a:lnTo>
                  <a:lnTo>
                    <a:pt x="67747" y="222960"/>
                  </a:lnTo>
                  <a:lnTo>
                    <a:pt x="12156" y="238066"/>
                  </a:lnTo>
                  <a:lnTo>
                    <a:pt x="0" y="241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60081" y="1610860"/>
              <a:ext cx="25184" cy="178985"/>
            </a:xfrm>
            <a:custGeom>
              <a:avLst/>
              <a:gdLst/>
              <a:ahLst/>
              <a:cxnLst/>
              <a:rect l="0" t="0" r="0" b="0"/>
              <a:pathLst>
                <a:path w="25184" h="178985">
                  <a:moveTo>
                    <a:pt x="14654" y="0"/>
                  </a:moveTo>
                  <a:lnTo>
                    <a:pt x="0" y="49552"/>
                  </a:lnTo>
                  <a:lnTo>
                    <a:pt x="1084" y="88901"/>
                  </a:lnTo>
                  <a:lnTo>
                    <a:pt x="15178" y="146628"/>
                  </a:lnTo>
                  <a:lnTo>
                    <a:pt x="2518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064207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55646" y="1423332"/>
              <a:ext cx="139432" cy="388242"/>
            </a:xfrm>
            <a:custGeom>
              <a:avLst/>
              <a:gdLst/>
              <a:ahLst/>
              <a:cxnLst/>
              <a:rect l="0" t="0" r="0" b="0"/>
              <a:pathLst>
                <a:path w="139432" h="388242">
                  <a:moveTo>
                    <a:pt x="108602" y="292813"/>
                  </a:moveTo>
                  <a:lnTo>
                    <a:pt x="99027" y="268766"/>
                  </a:lnTo>
                  <a:lnTo>
                    <a:pt x="88359" y="254439"/>
                  </a:lnTo>
                  <a:lnTo>
                    <a:pt x="63610" y="238809"/>
                  </a:lnTo>
                  <a:lnTo>
                    <a:pt x="55211" y="238093"/>
                  </a:lnTo>
                  <a:lnTo>
                    <a:pt x="39639" y="243536"/>
                  </a:lnTo>
                  <a:lnTo>
                    <a:pt x="17719" y="265344"/>
                  </a:lnTo>
                  <a:lnTo>
                    <a:pt x="1995" y="299622"/>
                  </a:lnTo>
                  <a:lnTo>
                    <a:pt x="0" y="322745"/>
                  </a:lnTo>
                  <a:lnTo>
                    <a:pt x="8251" y="366186"/>
                  </a:lnTo>
                  <a:lnTo>
                    <a:pt x="13626" y="374483"/>
                  </a:lnTo>
                  <a:lnTo>
                    <a:pt x="28956" y="386823"/>
                  </a:lnTo>
                  <a:lnTo>
                    <a:pt x="37957" y="388241"/>
                  </a:lnTo>
                  <a:lnTo>
                    <a:pt x="57317" y="383578"/>
                  </a:lnTo>
                  <a:lnTo>
                    <a:pt x="74501" y="370588"/>
                  </a:lnTo>
                  <a:lnTo>
                    <a:pt x="104596" y="328063"/>
                  </a:lnTo>
                  <a:lnTo>
                    <a:pt x="123496" y="266197"/>
                  </a:lnTo>
                  <a:lnTo>
                    <a:pt x="131561" y="203891"/>
                  </a:lnTo>
                  <a:lnTo>
                    <a:pt x="137632" y="158841"/>
                  </a:lnTo>
                  <a:lnTo>
                    <a:pt x="139431" y="107278"/>
                  </a:lnTo>
                  <a:lnTo>
                    <a:pt x="134449" y="47934"/>
                  </a:lnTo>
                  <a:lnTo>
                    <a:pt x="125489" y="10856"/>
                  </a:lnTo>
                  <a:lnTo>
                    <a:pt x="119861" y="4236"/>
                  </a:lnTo>
                  <a:lnTo>
                    <a:pt x="112598" y="992"/>
                  </a:lnTo>
                  <a:lnTo>
                    <a:pt x="104248" y="0"/>
                  </a:lnTo>
                  <a:lnTo>
                    <a:pt x="98680" y="4017"/>
                  </a:lnTo>
                  <a:lnTo>
                    <a:pt x="83422" y="56806"/>
                  </a:lnTo>
                  <a:lnTo>
                    <a:pt x="84504" y="102652"/>
                  </a:lnTo>
                  <a:lnTo>
                    <a:pt x="92234" y="158870"/>
                  </a:lnTo>
                  <a:lnTo>
                    <a:pt x="96343" y="214392"/>
                  </a:lnTo>
                  <a:lnTo>
                    <a:pt x="113373" y="275979"/>
                  </a:lnTo>
                  <a:lnTo>
                    <a:pt x="129660" y="334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37948" y="1619235"/>
              <a:ext cx="126771" cy="170610"/>
            </a:xfrm>
            <a:custGeom>
              <a:avLst/>
              <a:gdLst/>
              <a:ahLst/>
              <a:cxnLst/>
              <a:rect l="0" t="0" r="0" b="0"/>
              <a:pathLst>
                <a:path w="126771" h="170610">
                  <a:moveTo>
                    <a:pt x="0" y="96910"/>
                  </a:moveTo>
                  <a:lnTo>
                    <a:pt x="55045" y="78951"/>
                  </a:lnTo>
                  <a:lnTo>
                    <a:pt x="90659" y="66372"/>
                  </a:lnTo>
                  <a:lnTo>
                    <a:pt x="108923" y="50582"/>
                  </a:lnTo>
                  <a:lnTo>
                    <a:pt x="126770" y="21962"/>
                  </a:lnTo>
                  <a:lnTo>
                    <a:pt x="126628" y="14189"/>
                  </a:lnTo>
                  <a:lnTo>
                    <a:pt x="123023" y="7837"/>
                  </a:lnTo>
                  <a:lnTo>
                    <a:pt x="117110" y="2433"/>
                  </a:lnTo>
                  <a:lnTo>
                    <a:pt x="109659" y="0"/>
                  </a:lnTo>
                  <a:lnTo>
                    <a:pt x="92021" y="416"/>
                  </a:lnTo>
                  <a:lnTo>
                    <a:pt x="75604" y="7620"/>
                  </a:lnTo>
                  <a:lnTo>
                    <a:pt x="46000" y="31309"/>
                  </a:lnTo>
                  <a:lnTo>
                    <a:pt x="30267" y="57195"/>
                  </a:lnTo>
                  <a:lnTo>
                    <a:pt x="23786" y="92681"/>
                  </a:lnTo>
                  <a:lnTo>
                    <a:pt x="28509" y="112968"/>
                  </a:lnTo>
                  <a:lnTo>
                    <a:pt x="50605" y="145055"/>
                  </a:lnTo>
                  <a:lnTo>
                    <a:pt x="84228" y="1706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37989" y="1800373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10529" y="0"/>
                  </a:moveTo>
                  <a:lnTo>
                    <a:pt x="7409" y="4269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43316" y="1600331"/>
              <a:ext cx="63172" cy="178986"/>
            </a:xfrm>
            <a:custGeom>
              <a:avLst/>
              <a:gdLst/>
              <a:ahLst/>
              <a:cxnLst/>
              <a:rect l="0" t="0" r="0" b="0"/>
              <a:pathLst>
                <a:path w="63172" h="178986">
                  <a:moveTo>
                    <a:pt x="0" y="0"/>
                  </a:moveTo>
                  <a:lnTo>
                    <a:pt x="2339" y="39688"/>
                  </a:lnTo>
                  <a:lnTo>
                    <a:pt x="23719" y="100026"/>
                  </a:lnTo>
                  <a:lnTo>
                    <a:pt x="50335" y="154116"/>
                  </a:lnTo>
                  <a:lnTo>
                    <a:pt x="6317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32787" y="1589803"/>
              <a:ext cx="189514" cy="484312"/>
            </a:xfrm>
            <a:custGeom>
              <a:avLst/>
              <a:gdLst/>
              <a:ahLst/>
              <a:cxnLst/>
              <a:rect l="0" t="0" r="0" b="0"/>
              <a:pathLst>
                <a:path w="189514" h="484312">
                  <a:moveTo>
                    <a:pt x="189513" y="0"/>
                  </a:moveTo>
                  <a:lnTo>
                    <a:pt x="166608" y="48931"/>
                  </a:lnTo>
                  <a:lnTo>
                    <a:pt x="145604" y="102472"/>
                  </a:lnTo>
                  <a:lnTo>
                    <a:pt x="118234" y="165890"/>
                  </a:lnTo>
                  <a:lnTo>
                    <a:pt x="98585" y="229166"/>
                  </a:lnTo>
                  <a:lnTo>
                    <a:pt x="81171" y="281357"/>
                  </a:lnTo>
                  <a:lnTo>
                    <a:pt x="57136" y="343764"/>
                  </a:lnTo>
                  <a:lnTo>
                    <a:pt x="38734" y="399599"/>
                  </a:lnTo>
                  <a:lnTo>
                    <a:pt x="12741" y="45787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66678" y="1600331"/>
              <a:ext cx="92493" cy="189261"/>
            </a:xfrm>
            <a:custGeom>
              <a:avLst/>
              <a:gdLst/>
              <a:ahLst/>
              <a:cxnLst/>
              <a:rect l="0" t="0" r="0" b="0"/>
              <a:pathLst>
                <a:path w="92493" h="189261">
                  <a:moveTo>
                    <a:pt x="92492" y="10529"/>
                  </a:moveTo>
                  <a:lnTo>
                    <a:pt x="32900" y="60027"/>
                  </a:lnTo>
                  <a:lnTo>
                    <a:pt x="13174" y="96215"/>
                  </a:lnTo>
                  <a:lnTo>
                    <a:pt x="2830" y="127944"/>
                  </a:lnTo>
                  <a:lnTo>
                    <a:pt x="0" y="153180"/>
                  </a:lnTo>
                  <a:lnTo>
                    <a:pt x="4982" y="173755"/>
                  </a:lnTo>
                  <a:lnTo>
                    <a:pt x="9585" y="182517"/>
                  </a:lnTo>
                  <a:lnTo>
                    <a:pt x="17334" y="187189"/>
                  </a:lnTo>
                  <a:lnTo>
                    <a:pt x="38422" y="189260"/>
                  </a:lnTo>
                  <a:lnTo>
                    <a:pt x="60273" y="183162"/>
                  </a:lnTo>
                  <a:lnTo>
                    <a:pt x="71012" y="178260"/>
                  </a:lnTo>
                  <a:lnTo>
                    <a:pt x="78172" y="170313"/>
                  </a:lnTo>
                  <a:lnTo>
                    <a:pt x="86128" y="149004"/>
                  </a:lnTo>
                  <a:lnTo>
                    <a:pt x="85017" y="110700"/>
                  </a:lnTo>
                  <a:lnTo>
                    <a:pt x="65756" y="57005"/>
                  </a:lnTo>
                  <a:lnTo>
                    <a:pt x="293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193039" y="1610860"/>
              <a:ext cx="145117" cy="168843"/>
            </a:xfrm>
            <a:custGeom>
              <a:avLst/>
              <a:gdLst/>
              <a:ahLst/>
              <a:cxnLst/>
              <a:rect l="0" t="0" r="0" b="0"/>
              <a:pathLst>
                <a:path w="145117" h="168843">
                  <a:moveTo>
                    <a:pt x="50360" y="10528"/>
                  </a:moveTo>
                  <a:lnTo>
                    <a:pt x="33592" y="16118"/>
                  </a:lnTo>
                  <a:lnTo>
                    <a:pt x="22240" y="28220"/>
                  </a:lnTo>
                  <a:lnTo>
                    <a:pt x="5421" y="70175"/>
                  </a:lnTo>
                  <a:lnTo>
                    <a:pt x="0" y="109830"/>
                  </a:lnTo>
                  <a:lnTo>
                    <a:pt x="3983" y="145626"/>
                  </a:lnTo>
                  <a:lnTo>
                    <a:pt x="8913" y="154406"/>
                  </a:lnTo>
                  <a:lnTo>
                    <a:pt x="23750" y="167280"/>
                  </a:lnTo>
                  <a:lnTo>
                    <a:pt x="33790" y="168842"/>
                  </a:lnTo>
                  <a:lnTo>
                    <a:pt x="57424" y="164338"/>
                  </a:lnTo>
                  <a:lnTo>
                    <a:pt x="85858" y="148648"/>
                  </a:lnTo>
                  <a:lnTo>
                    <a:pt x="123650" y="112396"/>
                  </a:lnTo>
                  <a:lnTo>
                    <a:pt x="130806" y="103007"/>
                  </a:lnTo>
                  <a:lnTo>
                    <a:pt x="138756" y="76976"/>
                  </a:lnTo>
                  <a:lnTo>
                    <a:pt x="143232" y="35676"/>
                  </a:lnTo>
                  <a:lnTo>
                    <a:pt x="1451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38224" y="1640703"/>
              <a:ext cx="252657" cy="212313"/>
            </a:xfrm>
            <a:custGeom>
              <a:avLst/>
              <a:gdLst/>
              <a:ahLst/>
              <a:cxnLst/>
              <a:rect l="0" t="0" r="0" b="0"/>
              <a:pathLst>
                <a:path w="252657" h="212313">
                  <a:moveTo>
                    <a:pt x="10501" y="43856"/>
                  </a:moveTo>
                  <a:lnTo>
                    <a:pt x="2168" y="81334"/>
                  </a:lnTo>
                  <a:lnTo>
                    <a:pt x="407" y="138347"/>
                  </a:lnTo>
                  <a:lnTo>
                    <a:pt x="6124" y="180934"/>
                  </a:lnTo>
                  <a:lnTo>
                    <a:pt x="2315" y="163371"/>
                  </a:lnTo>
                  <a:lnTo>
                    <a:pt x="281" y="102156"/>
                  </a:lnTo>
                  <a:lnTo>
                    <a:pt x="34" y="39861"/>
                  </a:lnTo>
                  <a:lnTo>
                    <a:pt x="0" y="10105"/>
                  </a:lnTo>
                  <a:lnTo>
                    <a:pt x="3500" y="2638"/>
                  </a:lnTo>
                  <a:lnTo>
                    <a:pt x="9343" y="0"/>
                  </a:lnTo>
                  <a:lnTo>
                    <a:pt x="16748" y="581"/>
                  </a:lnTo>
                  <a:lnTo>
                    <a:pt x="34335" y="10584"/>
                  </a:lnTo>
                  <a:lnTo>
                    <a:pt x="68631" y="45603"/>
                  </a:lnTo>
                  <a:lnTo>
                    <a:pt x="103077" y="101591"/>
                  </a:lnTo>
                  <a:lnTo>
                    <a:pt x="107314" y="102233"/>
                  </a:lnTo>
                  <a:lnTo>
                    <a:pt x="110138" y="97982"/>
                  </a:lnTo>
                  <a:lnTo>
                    <a:pt x="124618" y="47128"/>
                  </a:lnTo>
                  <a:lnTo>
                    <a:pt x="135699" y="29322"/>
                  </a:lnTo>
                  <a:lnTo>
                    <a:pt x="144269" y="23639"/>
                  </a:lnTo>
                  <a:lnTo>
                    <a:pt x="166270" y="17323"/>
                  </a:lnTo>
                  <a:lnTo>
                    <a:pt x="176349" y="17978"/>
                  </a:lnTo>
                  <a:lnTo>
                    <a:pt x="193786" y="24946"/>
                  </a:lnTo>
                  <a:lnTo>
                    <a:pt x="216756" y="47612"/>
                  </a:lnTo>
                  <a:lnTo>
                    <a:pt x="237074" y="87882"/>
                  </a:lnTo>
                  <a:lnTo>
                    <a:pt x="249232" y="139683"/>
                  </a:lnTo>
                  <a:lnTo>
                    <a:pt x="251641" y="177924"/>
                  </a:lnTo>
                  <a:lnTo>
                    <a:pt x="252656" y="2123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45718" y="1642445"/>
              <a:ext cx="120512" cy="191125"/>
            </a:xfrm>
            <a:custGeom>
              <a:avLst/>
              <a:gdLst/>
              <a:ahLst/>
              <a:cxnLst/>
              <a:rect l="0" t="0" r="0" b="0"/>
              <a:pathLst>
                <a:path w="120512" h="191125">
                  <a:moveTo>
                    <a:pt x="8334" y="21057"/>
                  </a:moveTo>
                  <a:lnTo>
                    <a:pt x="0" y="58535"/>
                  </a:lnTo>
                  <a:lnTo>
                    <a:pt x="1575" y="96503"/>
                  </a:lnTo>
                  <a:lnTo>
                    <a:pt x="12588" y="145664"/>
                  </a:lnTo>
                  <a:lnTo>
                    <a:pt x="28181" y="172881"/>
                  </a:lnTo>
                  <a:lnTo>
                    <a:pt x="44061" y="185241"/>
                  </a:lnTo>
                  <a:lnTo>
                    <a:pt x="53208" y="190174"/>
                  </a:lnTo>
                  <a:lnTo>
                    <a:pt x="62816" y="191124"/>
                  </a:lnTo>
                  <a:lnTo>
                    <a:pt x="82852" y="185940"/>
                  </a:lnTo>
                  <a:lnTo>
                    <a:pt x="97215" y="172717"/>
                  </a:lnTo>
                  <a:lnTo>
                    <a:pt x="111878" y="142422"/>
                  </a:lnTo>
                  <a:lnTo>
                    <a:pt x="120511" y="103811"/>
                  </a:lnTo>
                  <a:lnTo>
                    <a:pt x="119950" y="65854"/>
                  </a:lnTo>
                  <a:lnTo>
                    <a:pt x="105842" y="9594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43414" y="1603258"/>
              <a:ext cx="181115" cy="246708"/>
            </a:xfrm>
            <a:custGeom>
              <a:avLst/>
              <a:gdLst/>
              <a:ahLst/>
              <a:cxnLst/>
              <a:rect l="0" t="0" r="0" b="0"/>
              <a:pathLst>
                <a:path w="181115" h="246708">
                  <a:moveTo>
                    <a:pt x="137021" y="18130"/>
                  </a:moveTo>
                  <a:lnTo>
                    <a:pt x="125842" y="6952"/>
                  </a:lnTo>
                  <a:lnTo>
                    <a:pt x="107876" y="1464"/>
                  </a:lnTo>
                  <a:lnTo>
                    <a:pt x="96534" y="0"/>
                  </a:lnTo>
                  <a:lnTo>
                    <a:pt x="74573" y="4613"/>
                  </a:lnTo>
                  <a:lnTo>
                    <a:pt x="31879" y="26639"/>
                  </a:lnTo>
                  <a:lnTo>
                    <a:pt x="5782" y="52237"/>
                  </a:lnTo>
                  <a:lnTo>
                    <a:pt x="1566" y="61925"/>
                  </a:lnTo>
                  <a:lnTo>
                    <a:pt x="0" y="82048"/>
                  </a:lnTo>
                  <a:lnTo>
                    <a:pt x="3559" y="89988"/>
                  </a:lnTo>
                  <a:lnTo>
                    <a:pt x="16873" y="101929"/>
                  </a:lnTo>
                  <a:lnTo>
                    <a:pt x="67256" y="122896"/>
                  </a:lnTo>
                  <a:lnTo>
                    <a:pt x="124454" y="142064"/>
                  </a:lnTo>
                  <a:lnTo>
                    <a:pt x="164366" y="173155"/>
                  </a:lnTo>
                  <a:lnTo>
                    <a:pt x="180348" y="199374"/>
                  </a:lnTo>
                  <a:lnTo>
                    <a:pt x="181114" y="207980"/>
                  </a:lnTo>
                  <a:lnTo>
                    <a:pt x="175725" y="223780"/>
                  </a:lnTo>
                  <a:lnTo>
                    <a:pt x="159292" y="235482"/>
                  </a:lnTo>
                  <a:lnTo>
                    <a:pt x="136391" y="243413"/>
                  </a:lnTo>
                  <a:lnTo>
                    <a:pt x="98360" y="246707"/>
                  </a:lnTo>
                  <a:lnTo>
                    <a:pt x="56595" y="237933"/>
                  </a:lnTo>
                  <a:lnTo>
                    <a:pt x="31736" y="228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75200" y="1368704"/>
              <a:ext cx="10521" cy="452727"/>
            </a:xfrm>
            <a:custGeom>
              <a:avLst/>
              <a:gdLst/>
              <a:ahLst/>
              <a:cxnLst/>
              <a:rect l="0" t="0" r="0" b="0"/>
              <a:pathLst>
                <a:path w="10521" h="452727">
                  <a:moveTo>
                    <a:pt x="10520" y="0"/>
                  </a:moveTo>
                  <a:lnTo>
                    <a:pt x="3285" y="28726"/>
                  </a:lnTo>
                  <a:lnTo>
                    <a:pt x="642" y="92112"/>
                  </a:lnTo>
                  <a:lnTo>
                    <a:pt x="185" y="145446"/>
                  </a:lnTo>
                  <a:lnTo>
                    <a:pt x="48" y="203752"/>
                  </a:lnTo>
                  <a:lnTo>
                    <a:pt x="9" y="260023"/>
                  </a:lnTo>
                  <a:lnTo>
                    <a:pt x="0" y="303909"/>
                  </a:lnTo>
                  <a:lnTo>
                    <a:pt x="1164" y="365738"/>
                  </a:lnTo>
                  <a:lnTo>
                    <a:pt x="8325" y="423498"/>
                  </a:lnTo>
                  <a:lnTo>
                    <a:pt x="1052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17264" y="1537160"/>
              <a:ext cx="263213" cy="26749"/>
            </a:xfrm>
            <a:custGeom>
              <a:avLst/>
              <a:gdLst/>
              <a:ahLst/>
              <a:cxnLst/>
              <a:rect l="0" t="0" r="0" b="0"/>
              <a:pathLst>
                <a:path w="263213" h="26749">
                  <a:moveTo>
                    <a:pt x="263212" y="0"/>
                  </a:moveTo>
                  <a:lnTo>
                    <a:pt x="220520" y="3120"/>
                  </a:lnTo>
                  <a:lnTo>
                    <a:pt x="158805" y="16789"/>
                  </a:lnTo>
                  <a:lnTo>
                    <a:pt x="99782" y="23334"/>
                  </a:lnTo>
                  <a:lnTo>
                    <a:pt x="75933" y="26748"/>
                  </a:lnTo>
                  <a:lnTo>
                    <a:pt x="32026" y="2252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42614" y="1670696"/>
              <a:ext cx="248517" cy="213906"/>
            </a:xfrm>
            <a:custGeom>
              <a:avLst/>
              <a:gdLst/>
              <a:ahLst/>
              <a:cxnLst/>
              <a:rect l="0" t="0" r="0" b="0"/>
              <a:pathLst>
                <a:path w="248517" h="213906">
                  <a:moveTo>
                    <a:pt x="164287" y="55977"/>
                  </a:moveTo>
                  <a:lnTo>
                    <a:pt x="158698" y="39210"/>
                  </a:lnTo>
                  <a:lnTo>
                    <a:pt x="146595" y="24738"/>
                  </a:lnTo>
                  <a:lnTo>
                    <a:pt x="128348" y="11678"/>
                  </a:lnTo>
                  <a:lnTo>
                    <a:pt x="104641" y="1973"/>
                  </a:lnTo>
                  <a:lnTo>
                    <a:pt x="78506" y="0"/>
                  </a:lnTo>
                  <a:lnTo>
                    <a:pt x="53633" y="4192"/>
                  </a:lnTo>
                  <a:lnTo>
                    <a:pt x="34779" y="13855"/>
                  </a:lnTo>
                  <a:lnTo>
                    <a:pt x="11011" y="38037"/>
                  </a:lnTo>
                  <a:lnTo>
                    <a:pt x="2578" y="60482"/>
                  </a:lnTo>
                  <a:lnTo>
                    <a:pt x="0" y="86055"/>
                  </a:lnTo>
                  <a:lnTo>
                    <a:pt x="10880" y="148918"/>
                  </a:lnTo>
                  <a:lnTo>
                    <a:pt x="23577" y="167864"/>
                  </a:lnTo>
                  <a:lnTo>
                    <a:pt x="31876" y="176192"/>
                  </a:lnTo>
                  <a:lnTo>
                    <a:pt x="40918" y="180574"/>
                  </a:lnTo>
                  <a:lnTo>
                    <a:pt x="60323" y="182323"/>
                  </a:lnTo>
                  <a:lnTo>
                    <a:pt x="77527" y="176082"/>
                  </a:lnTo>
                  <a:lnTo>
                    <a:pt x="107635" y="153011"/>
                  </a:lnTo>
                  <a:lnTo>
                    <a:pt x="123455" y="127232"/>
                  </a:lnTo>
                  <a:lnTo>
                    <a:pt x="130875" y="89203"/>
                  </a:lnTo>
                  <a:lnTo>
                    <a:pt x="138050" y="130817"/>
                  </a:lnTo>
                  <a:lnTo>
                    <a:pt x="159018" y="170846"/>
                  </a:lnTo>
                  <a:lnTo>
                    <a:pt x="172084" y="187358"/>
                  </a:lnTo>
                  <a:lnTo>
                    <a:pt x="198183" y="204219"/>
                  </a:lnTo>
                  <a:lnTo>
                    <a:pt x="248516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043772" y="1431875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12998" y="232021"/>
                  </a:lnTo>
                  <a:lnTo>
                    <a:pt x="18669" y="291795"/>
                  </a:lnTo>
                  <a:lnTo>
                    <a:pt x="20349" y="343431"/>
                  </a:lnTo>
                  <a:lnTo>
                    <a:pt x="20917" y="402801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58738" y="1642445"/>
              <a:ext cx="145504" cy="178986"/>
            </a:xfrm>
            <a:custGeom>
              <a:avLst/>
              <a:gdLst/>
              <a:ahLst/>
              <a:cxnLst/>
              <a:rect l="0" t="0" r="0" b="0"/>
              <a:pathLst>
                <a:path w="145504" h="178986">
                  <a:moveTo>
                    <a:pt x="95604" y="0"/>
                  </a:moveTo>
                  <a:lnTo>
                    <a:pt x="33346" y="19128"/>
                  </a:lnTo>
                  <a:lnTo>
                    <a:pt x="16851" y="30338"/>
                  </a:lnTo>
                  <a:lnTo>
                    <a:pt x="4841" y="46239"/>
                  </a:lnTo>
                  <a:lnTo>
                    <a:pt x="0" y="55393"/>
                  </a:lnTo>
                  <a:lnTo>
                    <a:pt x="283" y="62665"/>
                  </a:lnTo>
                  <a:lnTo>
                    <a:pt x="3980" y="68683"/>
                  </a:lnTo>
                  <a:lnTo>
                    <a:pt x="17448" y="78489"/>
                  </a:lnTo>
                  <a:lnTo>
                    <a:pt x="75080" y="101580"/>
                  </a:lnTo>
                  <a:lnTo>
                    <a:pt x="132849" y="119297"/>
                  </a:lnTo>
                  <a:lnTo>
                    <a:pt x="140321" y="125155"/>
                  </a:lnTo>
                  <a:lnTo>
                    <a:pt x="144132" y="132570"/>
                  </a:lnTo>
                  <a:lnTo>
                    <a:pt x="145503" y="141022"/>
                  </a:lnTo>
                  <a:lnTo>
                    <a:pt x="142908" y="148997"/>
                  </a:lnTo>
                  <a:lnTo>
                    <a:pt x="130666" y="164097"/>
                  </a:lnTo>
                  <a:lnTo>
                    <a:pt x="107288" y="172368"/>
                  </a:lnTo>
                  <a:lnTo>
                    <a:pt x="70600" y="177024"/>
                  </a:lnTo>
                  <a:lnTo>
                    <a:pt x="4296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45867" y="1674031"/>
              <a:ext cx="171848" cy="200941"/>
            </a:xfrm>
            <a:custGeom>
              <a:avLst/>
              <a:gdLst/>
              <a:ahLst/>
              <a:cxnLst/>
              <a:rect l="0" t="0" r="0" b="0"/>
              <a:pathLst>
                <a:path w="171848" h="200941">
                  <a:moveTo>
                    <a:pt x="129573" y="21057"/>
                  </a:moveTo>
                  <a:lnTo>
                    <a:pt x="95951" y="14991"/>
                  </a:lnTo>
                  <a:lnTo>
                    <a:pt x="70957" y="17581"/>
                  </a:lnTo>
                  <a:lnTo>
                    <a:pt x="50489" y="25751"/>
                  </a:lnTo>
                  <a:lnTo>
                    <a:pt x="33593" y="38351"/>
                  </a:lnTo>
                  <a:lnTo>
                    <a:pt x="12098" y="65175"/>
                  </a:lnTo>
                  <a:lnTo>
                    <a:pt x="2102" y="85119"/>
                  </a:lnTo>
                  <a:lnTo>
                    <a:pt x="0" y="105681"/>
                  </a:lnTo>
                  <a:lnTo>
                    <a:pt x="4134" y="126518"/>
                  </a:lnTo>
                  <a:lnTo>
                    <a:pt x="19616" y="156809"/>
                  </a:lnTo>
                  <a:lnTo>
                    <a:pt x="32351" y="173418"/>
                  </a:lnTo>
                  <a:lnTo>
                    <a:pt x="69441" y="195922"/>
                  </a:lnTo>
                  <a:lnTo>
                    <a:pt x="94659" y="200940"/>
                  </a:lnTo>
                  <a:lnTo>
                    <a:pt x="106297" y="200641"/>
                  </a:lnTo>
                  <a:lnTo>
                    <a:pt x="128587" y="190949"/>
                  </a:lnTo>
                  <a:lnTo>
                    <a:pt x="149023" y="173773"/>
                  </a:lnTo>
                  <a:lnTo>
                    <a:pt x="165904" y="150542"/>
                  </a:lnTo>
                  <a:lnTo>
                    <a:pt x="171847" y="124619"/>
                  </a:lnTo>
                  <a:lnTo>
                    <a:pt x="166130" y="64260"/>
                  </a:lnTo>
                  <a:lnTo>
                    <a:pt x="154009" y="39868"/>
                  </a:lnTo>
                  <a:lnTo>
                    <a:pt x="136924" y="22398"/>
                  </a:lnTo>
                  <a:lnTo>
                    <a:pt x="979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72816" y="1423334"/>
              <a:ext cx="186787" cy="488160"/>
            </a:xfrm>
            <a:custGeom>
              <a:avLst/>
              <a:gdLst/>
              <a:ahLst/>
              <a:cxnLst/>
              <a:rect l="0" t="0" r="0" b="0"/>
              <a:pathLst>
                <a:path w="186787" h="488160">
                  <a:moveTo>
                    <a:pt x="160634" y="292811"/>
                  </a:moveTo>
                  <a:lnTo>
                    <a:pt x="141484" y="276000"/>
                  </a:lnTo>
                  <a:lnTo>
                    <a:pt x="120148" y="263502"/>
                  </a:lnTo>
                  <a:lnTo>
                    <a:pt x="98186" y="259508"/>
                  </a:lnTo>
                  <a:lnTo>
                    <a:pt x="55492" y="266475"/>
                  </a:lnTo>
                  <a:lnTo>
                    <a:pt x="37476" y="281886"/>
                  </a:lnTo>
                  <a:lnTo>
                    <a:pt x="12435" y="324318"/>
                  </a:lnTo>
                  <a:lnTo>
                    <a:pt x="0" y="367137"/>
                  </a:lnTo>
                  <a:lnTo>
                    <a:pt x="85" y="405690"/>
                  </a:lnTo>
                  <a:lnTo>
                    <a:pt x="13109" y="444930"/>
                  </a:lnTo>
                  <a:lnTo>
                    <a:pt x="28387" y="466094"/>
                  </a:lnTo>
                  <a:lnTo>
                    <a:pt x="37375" y="475013"/>
                  </a:lnTo>
                  <a:lnTo>
                    <a:pt x="59839" y="484924"/>
                  </a:lnTo>
                  <a:lnTo>
                    <a:pt x="84251" y="488159"/>
                  </a:lnTo>
                  <a:lnTo>
                    <a:pt x="106799" y="485697"/>
                  </a:lnTo>
                  <a:lnTo>
                    <a:pt x="116556" y="479893"/>
                  </a:lnTo>
                  <a:lnTo>
                    <a:pt x="133635" y="460966"/>
                  </a:lnTo>
                  <a:lnTo>
                    <a:pt x="163315" y="398069"/>
                  </a:lnTo>
                  <a:lnTo>
                    <a:pt x="170783" y="347571"/>
                  </a:lnTo>
                  <a:lnTo>
                    <a:pt x="179190" y="292536"/>
                  </a:lnTo>
                  <a:lnTo>
                    <a:pt x="186786" y="236604"/>
                  </a:lnTo>
                  <a:lnTo>
                    <a:pt x="185021" y="177761"/>
                  </a:lnTo>
                  <a:lnTo>
                    <a:pt x="183171" y="135223"/>
                  </a:lnTo>
                  <a:lnTo>
                    <a:pt x="179010" y="74932"/>
                  </a:lnTo>
                  <a:lnTo>
                    <a:pt x="170369" y="23143"/>
                  </a:lnTo>
                  <a:lnTo>
                    <a:pt x="167124" y="7748"/>
                  </a:lnTo>
                  <a:lnTo>
                    <a:pt x="162621" y="993"/>
                  </a:lnTo>
                  <a:lnTo>
                    <a:pt x="157280" y="0"/>
                  </a:lnTo>
                  <a:lnTo>
                    <a:pt x="151379" y="2847"/>
                  </a:lnTo>
                  <a:lnTo>
                    <a:pt x="141703" y="18489"/>
                  </a:lnTo>
                  <a:lnTo>
                    <a:pt x="134672" y="43378"/>
                  </a:lnTo>
                  <a:lnTo>
                    <a:pt x="130715" y="94512"/>
                  </a:lnTo>
                  <a:lnTo>
                    <a:pt x="132497" y="151778"/>
                  </a:lnTo>
                  <a:lnTo>
                    <a:pt x="139815" y="215270"/>
                  </a:lnTo>
                  <a:lnTo>
                    <a:pt x="154109" y="271248"/>
                  </a:lnTo>
                  <a:lnTo>
                    <a:pt x="164291" y="319957"/>
                  </a:lnTo>
                  <a:lnTo>
                    <a:pt x="177041" y="378978"/>
                  </a:lnTo>
                  <a:lnTo>
                    <a:pt x="181691" y="408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9157441" y="1695088"/>
              <a:ext cx="151382" cy="216125"/>
            </a:xfrm>
            <a:custGeom>
              <a:avLst/>
              <a:gdLst/>
              <a:ahLst/>
              <a:cxnLst/>
              <a:rect l="0" t="0" r="0" b="0"/>
              <a:pathLst>
                <a:path w="151382" h="216125">
                  <a:moveTo>
                    <a:pt x="44466" y="0"/>
                  </a:moveTo>
                  <a:lnTo>
                    <a:pt x="9719" y="37086"/>
                  </a:lnTo>
                  <a:lnTo>
                    <a:pt x="557" y="55087"/>
                  </a:lnTo>
                  <a:lnTo>
                    <a:pt x="0" y="96130"/>
                  </a:lnTo>
                  <a:lnTo>
                    <a:pt x="11462" y="152826"/>
                  </a:lnTo>
                  <a:lnTo>
                    <a:pt x="22388" y="176717"/>
                  </a:lnTo>
                  <a:lnTo>
                    <a:pt x="47283" y="204309"/>
                  </a:lnTo>
                  <a:lnTo>
                    <a:pt x="69894" y="213636"/>
                  </a:lnTo>
                  <a:lnTo>
                    <a:pt x="82475" y="216124"/>
                  </a:lnTo>
                  <a:lnTo>
                    <a:pt x="108932" y="212648"/>
                  </a:lnTo>
                  <a:lnTo>
                    <a:pt x="122538" y="208446"/>
                  </a:lnTo>
                  <a:lnTo>
                    <a:pt x="132779" y="200965"/>
                  </a:lnTo>
                  <a:lnTo>
                    <a:pt x="147277" y="180175"/>
                  </a:lnTo>
                  <a:lnTo>
                    <a:pt x="151381" y="155337"/>
                  </a:lnTo>
                  <a:lnTo>
                    <a:pt x="150073" y="101263"/>
                  </a:lnTo>
                  <a:lnTo>
                    <a:pt x="138668" y="65099"/>
                  </a:lnTo>
                  <a:lnTo>
                    <a:pt x="114881" y="37746"/>
                  </a:lnTo>
                  <a:lnTo>
                    <a:pt x="8658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316062" y="2125568"/>
            <a:ext cx="3476038" cy="559247"/>
            <a:chOff x="1316062" y="2125568"/>
            <a:chExt cx="3476038" cy="559247"/>
          </a:xfrm>
        </p:grpSpPr>
        <p:sp>
          <p:nvSpPr>
            <p:cNvPr id="78" name="Freeform 77"/>
            <p:cNvSpPr/>
            <p:nvPr/>
          </p:nvSpPr>
          <p:spPr>
            <a:xfrm>
              <a:off x="1410818" y="2358383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6066" y="174815"/>
                  </a:lnTo>
                  <a:lnTo>
                    <a:pt x="4665" y="220275"/>
                  </a:lnTo>
                  <a:lnTo>
                    <a:pt x="9370" y="274228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316062" y="2453139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203753" y="19786"/>
                  </a:lnTo>
                  <a:lnTo>
                    <a:pt x="144622" y="34844"/>
                  </a:lnTo>
                  <a:lnTo>
                    <a:pt x="85249" y="52610"/>
                  </a:lnTo>
                  <a:lnTo>
                    <a:pt x="49825" y="60042"/>
                  </a:lnTo>
                  <a:lnTo>
                    <a:pt x="19052" y="6536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571576" y="2516310"/>
              <a:ext cx="152190" cy="168505"/>
            </a:xfrm>
            <a:custGeom>
              <a:avLst/>
              <a:gdLst/>
              <a:ahLst/>
              <a:cxnLst/>
              <a:rect l="0" t="0" r="0" b="0"/>
              <a:pathLst>
                <a:path w="152190" h="168505">
                  <a:moveTo>
                    <a:pt x="91926" y="21057"/>
                  </a:moveTo>
                  <a:lnTo>
                    <a:pt x="75159" y="15468"/>
                  </a:lnTo>
                  <a:lnTo>
                    <a:pt x="57568" y="15844"/>
                  </a:lnTo>
                  <a:lnTo>
                    <a:pt x="47964" y="17582"/>
                  </a:lnTo>
                  <a:lnTo>
                    <a:pt x="31053" y="28871"/>
                  </a:lnTo>
                  <a:lnTo>
                    <a:pt x="16908" y="45587"/>
                  </a:lnTo>
                  <a:lnTo>
                    <a:pt x="6722" y="64715"/>
                  </a:lnTo>
                  <a:lnTo>
                    <a:pt x="0" y="100804"/>
                  </a:lnTo>
                  <a:lnTo>
                    <a:pt x="4667" y="124351"/>
                  </a:lnTo>
                  <a:lnTo>
                    <a:pt x="15710" y="145344"/>
                  </a:lnTo>
                  <a:lnTo>
                    <a:pt x="32316" y="162474"/>
                  </a:lnTo>
                  <a:lnTo>
                    <a:pt x="42827" y="166808"/>
                  </a:lnTo>
                  <a:lnTo>
                    <a:pt x="66985" y="168504"/>
                  </a:lnTo>
                  <a:lnTo>
                    <a:pt x="101304" y="157292"/>
                  </a:lnTo>
                  <a:lnTo>
                    <a:pt x="128110" y="139152"/>
                  </a:lnTo>
                  <a:lnTo>
                    <a:pt x="145281" y="113370"/>
                  </a:lnTo>
                  <a:lnTo>
                    <a:pt x="152189" y="77915"/>
                  </a:lnTo>
                  <a:lnTo>
                    <a:pt x="148646" y="43363"/>
                  </a:lnTo>
                  <a:lnTo>
                    <a:pt x="140142" y="24732"/>
                  </a:lnTo>
                  <a:lnTo>
                    <a:pt x="134598" y="16488"/>
                  </a:lnTo>
                  <a:lnTo>
                    <a:pt x="127393" y="10992"/>
                  </a:lnTo>
                  <a:lnTo>
                    <a:pt x="919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137718" y="2295212"/>
              <a:ext cx="31153" cy="357970"/>
            </a:xfrm>
            <a:custGeom>
              <a:avLst/>
              <a:gdLst/>
              <a:ahLst/>
              <a:cxnLst/>
              <a:rect l="0" t="0" r="0" b="0"/>
              <a:pathLst>
                <a:path w="31153" h="35797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70" y="211471"/>
                  </a:lnTo>
                  <a:lnTo>
                    <a:pt x="9673" y="268419"/>
                  </a:lnTo>
                  <a:lnTo>
                    <a:pt x="18417" y="328148"/>
                  </a:lnTo>
                  <a:lnTo>
                    <a:pt x="3115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032000" y="2453139"/>
              <a:ext cx="231627" cy="31587"/>
            </a:xfrm>
            <a:custGeom>
              <a:avLst/>
              <a:gdLst/>
              <a:ahLst/>
              <a:cxnLst/>
              <a:rect l="0" t="0" r="0" b="0"/>
              <a:pathLst>
                <a:path w="231627" h="31587">
                  <a:moveTo>
                    <a:pt x="231626" y="0"/>
                  </a:moveTo>
                  <a:lnTo>
                    <a:pt x="194149" y="8334"/>
                  </a:lnTo>
                  <a:lnTo>
                    <a:pt x="136311" y="18645"/>
                  </a:lnTo>
                  <a:lnTo>
                    <a:pt x="80304" y="28683"/>
                  </a:lnTo>
                  <a:lnTo>
                    <a:pt x="36662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274155" y="2274155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0" y="0"/>
                  </a:moveTo>
                  <a:lnTo>
                    <a:pt x="0" y="49263"/>
                  </a:lnTo>
                  <a:lnTo>
                    <a:pt x="1170" y="99344"/>
                  </a:lnTo>
                  <a:lnTo>
                    <a:pt x="11453" y="162430"/>
                  </a:lnTo>
                  <a:lnTo>
                    <a:pt x="24749" y="220558"/>
                  </a:lnTo>
                  <a:lnTo>
                    <a:pt x="29560" y="271111"/>
                  </a:lnTo>
                  <a:lnTo>
                    <a:pt x="27895" y="277837"/>
                  </a:lnTo>
                  <a:lnTo>
                    <a:pt x="24446" y="277641"/>
                  </a:lnTo>
                  <a:lnTo>
                    <a:pt x="19807" y="272832"/>
                  </a:lnTo>
                  <a:lnTo>
                    <a:pt x="14652" y="251890"/>
                  </a:lnTo>
                  <a:lnTo>
                    <a:pt x="14870" y="213454"/>
                  </a:lnTo>
                  <a:lnTo>
                    <a:pt x="20647" y="191965"/>
                  </a:lnTo>
                  <a:lnTo>
                    <a:pt x="31013" y="174615"/>
                  </a:lnTo>
                  <a:lnTo>
                    <a:pt x="46539" y="162224"/>
                  </a:lnTo>
                  <a:lnTo>
                    <a:pt x="55592" y="157283"/>
                  </a:lnTo>
                  <a:lnTo>
                    <a:pt x="66307" y="156328"/>
                  </a:lnTo>
                  <a:lnTo>
                    <a:pt x="90691" y="161506"/>
                  </a:lnTo>
                  <a:lnTo>
                    <a:pt x="125138" y="183164"/>
                  </a:lnTo>
                  <a:lnTo>
                    <a:pt x="140625" y="201899"/>
                  </a:lnTo>
                  <a:lnTo>
                    <a:pt x="160099" y="242522"/>
                  </a:lnTo>
                  <a:lnTo>
                    <a:pt x="170475" y="296940"/>
                  </a:lnTo>
                  <a:lnTo>
                    <a:pt x="17898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484725" y="2405939"/>
              <a:ext cx="126343" cy="184072"/>
            </a:xfrm>
            <a:custGeom>
              <a:avLst/>
              <a:gdLst/>
              <a:ahLst/>
              <a:cxnLst/>
              <a:rect l="0" t="0" r="0" b="0"/>
              <a:pathLst>
                <a:path w="126343" h="184072">
                  <a:moveTo>
                    <a:pt x="0" y="99843"/>
                  </a:moveTo>
                  <a:lnTo>
                    <a:pt x="17981" y="84202"/>
                  </a:lnTo>
                  <a:lnTo>
                    <a:pt x="74354" y="61406"/>
                  </a:lnTo>
                  <a:lnTo>
                    <a:pt x="104309" y="49590"/>
                  </a:lnTo>
                  <a:lnTo>
                    <a:pt x="120839" y="38124"/>
                  </a:lnTo>
                  <a:lnTo>
                    <a:pt x="123843" y="30621"/>
                  </a:lnTo>
                  <a:lnTo>
                    <a:pt x="123506" y="22109"/>
                  </a:lnTo>
                  <a:lnTo>
                    <a:pt x="120942" y="12925"/>
                  </a:lnTo>
                  <a:lnTo>
                    <a:pt x="114553" y="6803"/>
                  </a:lnTo>
                  <a:lnTo>
                    <a:pt x="94976" y="0"/>
                  </a:lnTo>
                  <a:lnTo>
                    <a:pt x="85544" y="526"/>
                  </a:lnTo>
                  <a:lnTo>
                    <a:pt x="68825" y="7349"/>
                  </a:lnTo>
                  <a:lnTo>
                    <a:pt x="46259" y="24344"/>
                  </a:lnTo>
                  <a:lnTo>
                    <a:pt x="34988" y="43671"/>
                  </a:lnTo>
                  <a:lnTo>
                    <a:pt x="27248" y="69029"/>
                  </a:lnTo>
                  <a:lnTo>
                    <a:pt x="24061" y="113850"/>
                  </a:lnTo>
                  <a:lnTo>
                    <a:pt x="27461" y="138823"/>
                  </a:lnTo>
                  <a:lnTo>
                    <a:pt x="33516" y="149227"/>
                  </a:lnTo>
                  <a:lnTo>
                    <a:pt x="52720" y="167025"/>
                  </a:lnTo>
                  <a:lnTo>
                    <a:pt x="76854" y="176495"/>
                  </a:lnTo>
                  <a:lnTo>
                    <a:pt x="126342" y="184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949237" y="2368911"/>
              <a:ext cx="157521" cy="228151"/>
            </a:xfrm>
            <a:custGeom>
              <a:avLst/>
              <a:gdLst/>
              <a:ahLst/>
              <a:cxnLst/>
              <a:rect l="0" t="0" r="0" b="0"/>
              <a:pathLst>
                <a:path w="157521" h="228151">
                  <a:moveTo>
                    <a:pt x="93498" y="0"/>
                  </a:moveTo>
                  <a:lnTo>
                    <a:pt x="76731" y="5590"/>
                  </a:lnTo>
                  <a:lnTo>
                    <a:pt x="49536" y="25833"/>
                  </a:lnTo>
                  <a:lnTo>
                    <a:pt x="18481" y="64115"/>
                  </a:lnTo>
                  <a:lnTo>
                    <a:pt x="5110" y="96206"/>
                  </a:lnTo>
                  <a:lnTo>
                    <a:pt x="0" y="148379"/>
                  </a:lnTo>
                  <a:lnTo>
                    <a:pt x="1641" y="174741"/>
                  </a:lnTo>
                  <a:lnTo>
                    <a:pt x="10169" y="198156"/>
                  </a:lnTo>
                  <a:lnTo>
                    <a:pt x="24878" y="214022"/>
                  </a:lnTo>
                  <a:lnTo>
                    <a:pt x="33713" y="219890"/>
                  </a:lnTo>
                  <a:lnTo>
                    <a:pt x="68505" y="228150"/>
                  </a:lnTo>
                  <a:lnTo>
                    <a:pt x="102861" y="225008"/>
                  </a:lnTo>
                  <a:lnTo>
                    <a:pt x="121446" y="213478"/>
                  </a:lnTo>
                  <a:lnTo>
                    <a:pt x="152441" y="177480"/>
                  </a:lnTo>
                  <a:lnTo>
                    <a:pt x="157520" y="151020"/>
                  </a:lnTo>
                  <a:lnTo>
                    <a:pt x="154708" y="122102"/>
                  </a:lnTo>
                  <a:lnTo>
                    <a:pt x="136958" y="78062"/>
                  </a:lnTo>
                  <a:lnTo>
                    <a:pt x="125084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79606" y="2210984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3119" y="52050"/>
                  </a:lnTo>
                  <a:lnTo>
                    <a:pt x="8333" y="108229"/>
                  </a:lnTo>
                  <a:lnTo>
                    <a:pt x="9878" y="169328"/>
                  </a:lnTo>
                  <a:lnTo>
                    <a:pt x="13455" y="222527"/>
                  </a:lnTo>
                  <a:lnTo>
                    <a:pt x="25144" y="27753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95378" y="234785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2" y="0"/>
                  </a:lnTo>
                  <a:lnTo>
                    <a:pt x="108307" y="8406"/>
                  </a:lnTo>
                  <a:lnTo>
                    <a:pt x="525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27005" y="2221513"/>
              <a:ext cx="178985" cy="305327"/>
            </a:xfrm>
            <a:custGeom>
              <a:avLst/>
              <a:gdLst/>
              <a:ahLst/>
              <a:cxnLst/>
              <a:rect l="0" t="0" r="0" b="0"/>
              <a:pathLst>
                <a:path w="178985" h="305327">
                  <a:moveTo>
                    <a:pt x="0" y="0"/>
                  </a:moveTo>
                  <a:lnTo>
                    <a:pt x="8333" y="37477"/>
                  </a:lnTo>
                  <a:lnTo>
                    <a:pt x="15684" y="94490"/>
                  </a:lnTo>
                  <a:lnTo>
                    <a:pt x="28401" y="154842"/>
                  </a:lnTo>
                  <a:lnTo>
                    <a:pt x="42178" y="215636"/>
                  </a:lnTo>
                  <a:lnTo>
                    <a:pt x="50576" y="267722"/>
                  </a:lnTo>
                  <a:lnTo>
                    <a:pt x="50095" y="272068"/>
                  </a:lnTo>
                  <a:lnTo>
                    <a:pt x="48604" y="270286"/>
                  </a:lnTo>
                  <a:lnTo>
                    <a:pt x="46441" y="264418"/>
                  </a:lnTo>
                  <a:lnTo>
                    <a:pt x="51017" y="208418"/>
                  </a:lnTo>
                  <a:lnTo>
                    <a:pt x="54260" y="183877"/>
                  </a:lnTo>
                  <a:lnTo>
                    <a:pt x="63500" y="165171"/>
                  </a:lnTo>
                  <a:lnTo>
                    <a:pt x="70409" y="160417"/>
                  </a:lnTo>
                  <a:lnTo>
                    <a:pt x="87445" y="158254"/>
                  </a:lnTo>
                  <a:lnTo>
                    <a:pt x="103595" y="164311"/>
                  </a:lnTo>
                  <a:lnTo>
                    <a:pt x="111177" y="169202"/>
                  </a:lnTo>
                  <a:lnTo>
                    <a:pt x="150370" y="223507"/>
                  </a:lnTo>
                  <a:lnTo>
                    <a:pt x="166267" y="250245"/>
                  </a:lnTo>
                  <a:lnTo>
                    <a:pt x="17898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48103" y="2357468"/>
              <a:ext cx="123905" cy="190429"/>
            </a:xfrm>
            <a:custGeom>
              <a:avLst/>
              <a:gdLst/>
              <a:ahLst/>
              <a:cxnLst/>
              <a:rect l="0" t="0" r="0" b="0"/>
              <a:pathLst>
                <a:path w="123905" h="190429">
                  <a:moveTo>
                    <a:pt x="0" y="95671"/>
                  </a:moveTo>
                  <a:lnTo>
                    <a:pt x="24047" y="86096"/>
                  </a:lnTo>
                  <a:lnTo>
                    <a:pt x="85122" y="45793"/>
                  </a:lnTo>
                  <a:lnTo>
                    <a:pt x="112959" y="30200"/>
                  </a:lnTo>
                  <a:lnTo>
                    <a:pt x="120930" y="23948"/>
                  </a:lnTo>
                  <a:lnTo>
                    <a:pt x="123904" y="17440"/>
                  </a:lnTo>
                  <a:lnTo>
                    <a:pt x="123547" y="10762"/>
                  </a:lnTo>
                  <a:lnTo>
                    <a:pt x="120969" y="3970"/>
                  </a:lnTo>
                  <a:lnTo>
                    <a:pt x="115741" y="612"/>
                  </a:lnTo>
                  <a:lnTo>
                    <a:pt x="100573" y="0"/>
                  </a:lnTo>
                  <a:lnTo>
                    <a:pt x="93955" y="3815"/>
                  </a:lnTo>
                  <a:lnTo>
                    <a:pt x="65420" y="44797"/>
                  </a:lnTo>
                  <a:lnTo>
                    <a:pt x="50839" y="75138"/>
                  </a:lnTo>
                  <a:lnTo>
                    <a:pt x="44699" y="111944"/>
                  </a:lnTo>
                  <a:lnTo>
                    <a:pt x="49502" y="135659"/>
                  </a:lnTo>
                  <a:lnTo>
                    <a:pt x="60606" y="156728"/>
                  </a:lnTo>
                  <a:lnTo>
                    <a:pt x="77239" y="173890"/>
                  </a:lnTo>
                  <a:lnTo>
                    <a:pt x="93210" y="183078"/>
                  </a:lnTo>
                  <a:lnTo>
                    <a:pt x="115814" y="190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754439" y="2347854"/>
              <a:ext cx="67406" cy="147874"/>
            </a:xfrm>
            <a:custGeom>
              <a:avLst/>
              <a:gdLst/>
              <a:ahLst/>
              <a:cxnLst/>
              <a:rect l="0" t="0" r="0" b="0"/>
              <a:pathLst>
                <a:path w="67406" h="147874">
                  <a:moveTo>
                    <a:pt x="25291" y="84228"/>
                  </a:moveTo>
                  <a:lnTo>
                    <a:pt x="30880" y="142845"/>
                  </a:lnTo>
                  <a:lnTo>
                    <a:pt x="30187" y="147873"/>
                  </a:lnTo>
                  <a:lnTo>
                    <a:pt x="27385" y="147715"/>
                  </a:lnTo>
                  <a:lnTo>
                    <a:pt x="23178" y="144100"/>
                  </a:lnTo>
                  <a:lnTo>
                    <a:pt x="8019" y="113083"/>
                  </a:lnTo>
                  <a:lnTo>
                    <a:pt x="847" y="93543"/>
                  </a:lnTo>
                  <a:lnTo>
                    <a:pt x="0" y="73161"/>
                  </a:lnTo>
                  <a:lnTo>
                    <a:pt x="1411" y="62812"/>
                  </a:lnTo>
                  <a:lnTo>
                    <a:pt x="12338" y="45074"/>
                  </a:lnTo>
                  <a:lnTo>
                    <a:pt x="28893" y="30562"/>
                  </a:lnTo>
                  <a:lnTo>
                    <a:pt x="54434" y="15815"/>
                  </a:lnTo>
                  <a:lnTo>
                    <a:pt x="674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105611" y="2295212"/>
              <a:ext cx="158469" cy="189514"/>
            </a:xfrm>
            <a:custGeom>
              <a:avLst/>
              <a:gdLst/>
              <a:ahLst/>
              <a:cxnLst/>
              <a:rect l="0" t="0" r="0" b="0"/>
              <a:pathLst>
                <a:path w="158469" h="189514">
                  <a:moveTo>
                    <a:pt x="84731" y="0"/>
                  </a:moveTo>
                  <a:lnTo>
                    <a:pt x="46213" y="2340"/>
                  </a:lnTo>
                  <a:lnTo>
                    <a:pt x="20156" y="16811"/>
                  </a:lnTo>
                  <a:lnTo>
                    <a:pt x="4948" y="29308"/>
                  </a:lnTo>
                  <a:lnTo>
                    <a:pt x="1127" y="38256"/>
                  </a:lnTo>
                  <a:lnTo>
                    <a:pt x="0" y="60677"/>
                  </a:lnTo>
                  <a:lnTo>
                    <a:pt x="4847" y="69697"/>
                  </a:lnTo>
                  <a:lnTo>
                    <a:pt x="22711" y="82839"/>
                  </a:lnTo>
                  <a:lnTo>
                    <a:pt x="53486" y="96815"/>
                  </a:lnTo>
                  <a:lnTo>
                    <a:pt x="114166" y="107289"/>
                  </a:lnTo>
                  <a:lnTo>
                    <a:pt x="135247" y="114365"/>
                  </a:lnTo>
                  <a:lnTo>
                    <a:pt x="152416" y="125308"/>
                  </a:lnTo>
                  <a:lnTo>
                    <a:pt x="156761" y="132672"/>
                  </a:lnTo>
                  <a:lnTo>
                    <a:pt x="158468" y="150212"/>
                  </a:lnTo>
                  <a:lnTo>
                    <a:pt x="154946" y="158633"/>
                  </a:lnTo>
                  <a:lnTo>
                    <a:pt x="141674" y="174229"/>
                  </a:lnTo>
                  <a:lnTo>
                    <a:pt x="120957" y="182720"/>
                  </a:lnTo>
                  <a:lnTo>
                    <a:pt x="6367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327212" y="234785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95626" y="22425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26554" y="2125568"/>
              <a:ext cx="151718" cy="414213"/>
            </a:xfrm>
            <a:custGeom>
              <a:avLst/>
              <a:gdLst/>
              <a:ahLst/>
              <a:cxnLst/>
              <a:rect l="0" t="0" r="0" b="0"/>
              <a:pathLst>
                <a:path w="151718" h="414213">
                  <a:moveTo>
                    <a:pt x="111228" y="253872"/>
                  </a:moveTo>
                  <a:lnTo>
                    <a:pt x="93247" y="238231"/>
                  </a:lnTo>
                  <a:lnTo>
                    <a:pt x="76330" y="230153"/>
                  </a:lnTo>
                  <a:lnTo>
                    <a:pt x="53994" y="228902"/>
                  </a:lnTo>
                  <a:lnTo>
                    <a:pt x="41486" y="230207"/>
                  </a:lnTo>
                  <a:lnTo>
                    <a:pt x="21350" y="241014"/>
                  </a:lnTo>
                  <a:lnTo>
                    <a:pt x="12705" y="248810"/>
                  </a:lnTo>
                  <a:lnTo>
                    <a:pt x="3099" y="273069"/>
                  </a:lnTo>
                  <a:lnTo>
                    <a:pt x="0" y="301009"/>
                  </a:lnTo>
                  <a:lnTo>
                    <a:pt x="10518" y="358432"/>
                  </a:lnTo>
                  <a:lnTo>
                    <a:pt x="20297" y="390528"/>
                  </a:lnTo>
                  <a:lnTo>
                    <a:pt x="26041" y="398788"/>
                  </a:lnTo>
                  <a:lnTo>
                    <a:pt x="41782" y="411086"/>
                  </a:lnTo>
                  <a:lnTo>
                    <a:pt x="60476" y="414212"/>
                  </a:lnTo>
                  <a:lnTo>
                    <a:pt x="70375" y="413408"/>
                  </a:lnTo>
                  <a:lnTo>
                    <a:pt x="87612" y="406275"/>
                  </a:lnTo>
                  <a:lnTo>
                    <a:pt x="103072" y="394136"/>
                  </a:lnTo>
                  <a:lnTo>
                    <a:pt x="117742" y="377043"/>
                  </a:lnTo>
                  <a:lnTo>
                    <a:pt x="125822" y="354628"/>
                  </a:lnTo>
                  <a:lnTo>
                    <a:pt x="138670" y="294436"/>
                  </a:lnTo>
                  <a:lnTo>
                    <a:pt x="145115" y="237361"/>
                  </a:lnTo>
                  <a:lnTo>
                    <a:pt x="151717" y="174831"/>
                  </a:lnTo>
                  <a:lnTo>
                    <a:pt x="145785" y="118936"/>
                  </a:lnTo>
                  <a:lnTo>
                    <a:pt x="140281" y="60928"/>
                  </a:lnTo>
                  <a:lnTo>
                    <a:pt x="128416" y="16939"/>
                  </a:lnTo>
                  <a:lnTo>
                    <a:pt x="122686" y="4670"/>
                  </a:lnTo>
                  <a:lnTo>
                    <a:pt x="117697" y="0"/>
                  </a:lnTo>
                  <a:lnTo>
                    <a:pt x="113201" y="396"/>
                  </a:lnTo>
                  <a:lnTo>
                    <a:pt x="109034" y="4169"/>
                  </a:lnTo>
                  <a:lnTo>
                    <a:pt x="104403" y="23960"/>
                  </a:lnTo>
                  <a:lnTo>
                    <a:pt x="101431" y="84325"/>
                  </a:lnTo>
                  <a:lnTo>
                    <a:pt x="100916" y="135266"/>
                  </a:lnTo>
                  <a:lnTo>
                    <a:pt x="109148" y="189239"/>
                  </a:lnTo>
                  <a:lnTo>
                    <a:pt x="122039" y="243748"/>
                  </a:lnTo>
                  <a:lnTo>
                    <a:pt x="135850" y="299575"/>
                  </a:lnTo>
                  <a:lnTo>
                    <a:pt x="142813" y="338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49605" y="2320830"/>
              <a:ext cx="142495" cy="248124"/>
            </a:xfrm>
            <a:custGeom>
              <a:avLst/>
              <a:gdLst/>
              <a:ahLst/>
              <a:cxnLst/>
              <a:rect l="0" t="0" r="0" b="0"/>
              <a:pathLst>
                <a:path w="142495" h="248124">
                  <a:moveTo>
                    <a:pt x="3991" y="90196"/>
                  </a:moveTo>
                  <a:lnTo>
                    <a:pt x="62607" y="90196"/>
                  </a:lnTo>
                  <a:lnTo>
                    <a:pt x="97397" y="79017"/>
                  </a:lnTo>
                  <a:lnTo>
                    <a:pt x="124343" y="60887"/>
                  </a:lnTo>
                  <a:lnTo>
                    <a:pt x="141556" y="35108"/>
                  </a:lnTo>
                  <a:lnTo>
                    <a:pt x="142494" y="26564"/>
                  </a:lnTo>
                  <a:lnTo>
                    <a:pt x="137297" y="10832"/>
                  </a:lnTo>
                  <a:lnTo>
                    <a:pt x="130297" y="5701"/>
                  </a:lnTo>
                  <a:lnTo>
                    <a:pt x="110039" y="0"/>
                  </a:lnTo>
                  <a:lnTo>
                    <a:pt x="88558" y="3705"/>
                  </a:lnTo>
                  <a:lnTo>
                    <a:pt x="59853" y="18945"/>
                  </a:lnTo>
                  <a:lnTo>
                    <a:pt x="36530" y="41398"/>
                  </a:lnTo>
                  <a:lnTo>
                    <a:pt x="17922" y="70278"/>
                  </a:lnTo>
                  <a:lnTo>
                    <a:pt x="1153" y="111478"/>
                  </a:lnTo>
                  <a:lnTo>
                    <a:pt x="0" y="132410"/>
                  </a:lnTo>
                  <a:lnTo>
                    <a:pt x="4557" y="153411"/>
                  </a:lnTo>
                  <a:lnTo>
                    <a:pt x="20276" y="183795"/>
                  </a:lnTo>
                  <a:lnTo>
                    <a:pt x="33065" y="200426"/>
                  </a:lnTo>
                  <a:lnTo>
                    <a:pt x="64598" y="222942"/>
                  </a:lnTo>
                  <a:lnTo>
                    <a:pt x="118441" y="243998"/>
                  </a:lnTo>
                  <a:lnTo>
                    <a:pt x="130333" y="248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305741" y="3053264"/>
            <a:ext cx="3520447" cy="431669"/>
            <a:chOff x="2305741" y="3053264"/>
            <a:chExt cx="3520447" cy="431669"/>
          </a:xfrm>
        </p:grpSpPr>
        <p:sp>
          <p:nvSpPr>
            <p:cNvPr id="97" name="Freeform 96"/>
            <p:cNvSpPr/>
            <p:nvPr/>
          </p:nvSpPr>
          <p:spPr>
            <a:xfrm>
              <a:off x="2516310" y="3137492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4"/>
                  </a:lnTo>
                  <a:lnTo>
                    <a:pt x="3120" y="101441"/>
                  </a:lnTo>
                  <a:lnTo>
                    <a:pt x="8334" y="159908"/>
                  </a:lnTo>
                  <a:lnTo>
                    <a:pt x="9879" y="215446"/>
                  </a:lnTo>
                  <a:lnTo>
                    <a:pt x="10401" y="276134"/>
                  </a:lnTo>
                  <a:lnTo>
                    <a:pt x="18845" y="334815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05741" y="3105906"/>
              <a:ext cx="431669" cy="84229"/>
            </a:xfrm>
            <a:custGeom>
              <a:avLst/>
              <a:gdLst/>
              <a:ahLst/>
              <a:cxnLst/>
              <a:rect l="0" t="0" r="0" b="0"/>
              <a:pathLst>
                <a:path w="431669" h="84229">
                  <a:moveTo>
                    <a:pt x="431668" y="0"/>
                  </a:moveTo>
                  <a:lnTo>
                    <a:pt x="402942" y="7236"/>
                  </a:lnTo>
                  <a:lnTo>
                    <a:pt x="352577" y="9553"/>
                  </a:lnTo>
                  <a:lnTo>
                    <a:pt x="294370" y="11410"/>
                  </a:lnTo>
                  <a:lnTo>
                    <a:pt x="241898" y="18849"/>
                  </a:lnTo>
                  <a:lnTo>
                    <a:pt x="180337" y="35266"/>
                  </a:lnTo>
                  <a:lnTo>
                    <a:pt x="131032" y="45675"/>
                  </a:lnTo>
                  <a:lnTo>
                    <a:pt x="76705" y="59672"/>
                  </a:lnTo>
                  <a:lnTo>
                    <a:pt x="14301" y="7955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79440" y="3432290"/>
              <a:ext cx="357970" cy="52643"/>
            </a:xfrm>
            <a:custGeom>
              <a:avLst/>
              <a:gdLst/>
              <a:ahLst/>
              <a:cxnLst/>
              <a:rect l="0" t="0" r="0" b="0"/>
              <a:pathLst>
                <a:path w="357970" h="52643">
                  <a:moveTo>
                    <a:pt x="357969" y="0"/>
                  </a:moveTo>
                  <a:lnTo>
                    <a:pt x="309038" y="11452"/>
                  </a:lnTo>
                  <a:lnTo>
                    <a:pt x="249908" y="19160"/>
                  </a:lnTo>
                  <a:lnTo>
                    <a:pt x="187414" y="29140"/>
                  </a:lnTo>
                  <a:lnTo>
                    <a:pt x="127357" y="36692"/>
                  </a:lnTo>
                  <a:lnTo>
                    <a:pt x="66404" y="48278"/>
                  </a:lnTo>
                  <a:lnTo>
                    <a:pt x="14850" y="5178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844773" y="3084849"/>
              <a:ext cx="103207" cy="379027"/>
            </a:xfrm>
            <a:custGeom>
              <a:avLst/>
              <a:gdLst/>
              <a:ahLst/>
              <a:cxnLst/>
              <a:rect l="0" t="0" r="0" b="0"/>
              <a:pathLst>
                <a:path w="103207" h="379027">
                  <a:moveTo>
                    <a:pt x="71620" y="379026"/>
                  </a:moveTo>
                  <a:lnTo>
                    <a:pt x="63287" y="341548"/>
                  </a:lnTo>
                  <a:lnTo>
                    <a:pt x="52975" y="283710"/>
                  </a:lnTo>
                  <a:lnTo>
                    <a:pt x="39818" y="230823"/>
                  </a:lnTo>
                  <a:lnTo>
                    <a:pt x="25954" y="175317"/>
                  </a:lnTo>
                  <a:lnTo>
                    <a:pt x="8444" y="116717"/>
                  </a:lnTo>
                  <a:lnTo>
                    <a:pt x="1039" y="81377"/>
                  </a:lnTo>
                  <a:lnTo>
                    <a:pt x="0" y="68289"/>
                  </a:lnTo>
                  <a:lnTo>
                    <a:pt x="5084" y="47509"/>
                  </a:lnTo>
                  <a:lnTo>
                    <a:pt x="9715" y="38691"/>
                  </a:lnTo>
                  <a:lnTo>
                    <a:pt x="24220" y="25775"/>
                  </a:lnTo>
                  <a:lnTo>
                    <a:pt x="62127" y="7951"/>
                  </a:lnTo>
                  <a:lnTo>
                    <a:pt x="10320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00580" y="3242777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36293" y="3120"/>
                  </a:lnTo>
                  <a:lnTo>
                    <a:pt x="75746" y="9553"/>
                  </a:lnTo>
                  <a:lnTo>
                    <a:pt x="27007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24312" y="3210674"/>
              <a:ext cx="244932" cy="221732"/>
            </a:xfrm>
            <a:custGeom>
              <a:avLst/>
              <a:gdLst/>
              <a:ahLst/>
              <a:cxnLst/>
              <a:rect l="0" t="0" r="0" b="0"/>
              <a:pathLst>
                <a:path w="244932" h="221732">
                  <a:moveTo>
                    <a:pt x="97532" y="105802"/>
                  </a:moveTo>
                  <a:lnTo>
                    <a:pt x="105865" y="68324"/>
                  </a:lnTo>
                  <a:lnTo>
                    <a:pt x="106597" y="56251"/>
                  </a:lnTo>
                  <a:lnTo>
                    <a:pt x="101171" y="36596"/>
                  </a:lnTo>
                  <a:lnTo>
                    <a:pt x="78624" y="4914"/>
                  </a:lnTo>
                  <a:lnTo>
                    <a:pt x="70888" y="1109"/>
                  </a:lnTo>
                  <a:lnTo>
                    <a:pt x="52935" y="0"/>
                  </a:lnTo>
                  <a:lnTo>
                    <a:pt x="44404" y="3682"/>
                  </a:lnTo>
                  <a:lnTo>
                    <a:pt x="28686" y="17132"/>
                  </a:lnTo>
                  <a:lnTo>
                    <a:pt x="12273" y="44435"/>
                  </a:lnTo>
                  <a:lnTo>
                    <a:pt x="0" y="80340"/>
                  </a:lnTo>
                  <a:lnTo>
                    <a:pt x="133" y="120615"/>
                  </a:lnTo>
                  <a:lnTo>
                    <a:pt x="11829" y="167740"/>
                  </a:lnTo>
                  <a:lnTo>
                    <a:pt x="35456" y="207724"/>
                  </a:lnTo>
                  <a:lnTo>
                    <a:pt x="42110" y="215864"/>
                  </a:lnTo>
                  <a:lnTo>
                    <a:pt x="51226" y="220121"/>
                  </a:lnTo>
                  <a:lnTo>
                    <a:pt x="73832" y="221731"/>
                  </a:lnTo>
                  <a:lnTo>
                    <a:pt x="107277" y="210471"/>
                  </a:lnTo>
                  <a:lnTo>
                    <a:pt x="122530" y="195606"/>
                  </a:lnTo>
                  <a:lnTo>
                    <a:pt x="141854" y="157466"/>
                  </a:lnTo>
                  <a:lnTo>
                    <a:pt x="147709" y="120980"/>
                  </a:lnTo>
                  <a:lnTo>
                    <a:pt x="146191" y="114751"/>
                  </a:lnTo>
                  <a:lnTo>
                    <a:pt x="142840" y="112938"/>
                  </a:lnTo>
                  <a:lnTo>
                    <a:pt x="138266" y="114069"/>
                  </a:lnTo>
                  <a:lnTo>
                    <a:pt x="136386" y="118332"/>
                  </a:lnTo>
                  <a:lnTo>
                    <a:pt x="137418" y="132428"/>
                  </a:lnTo>
                  <a:lnTo>
                    <a:pt x="144895" y="147272"/>
                  </a:lnTo>
                  <a:lnTo>
                    <a:pt x="168759" y="175865"/>
                  </a:lnTo>
                  <a:lnTo>
                    <a:pt x="194675" y="191422"/>
                  </a:lnTo>
                  <a:lnTo>
                    <a:pt x="244931" y="200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085057" y="3226659"/>
              <a:ext cx="94757" cy="16119"/>
            </a:xfrm>
            <a:custGeom>
              <a:avLst/>
              <a:gdLst/>
              <a:ahLst/>
              <a:cxnLst/>
              <a:rect l="0" t="0" r="0" b="0"/>
              <a:pathLst>
                <a:path w="94757" h="16119">
                  <a:moveTo>
                    <a:pt x="94756" y="5589"/>
                  </a:moveTo>
                  <a:lnTo>
                    <a:pt x="77988" y="0"/>
                  </a:lnTo>
                  <a:lnTo>
                    <a:pt x="70709" y="693"/>
                  </a:lnTo>
                  <a:lnTo>
                    <a:pt x="35977" y="12378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37699" y="332700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78336" y="8333"/>
                  </a:lnTo>
                  <a:lnTo>
                    <a:pt x="17942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352732" y="3053264"/>
              <a:ext cx="191605" cy="311429"/>
            </a:xfrm>
            <a:custGeom>
              <a:avLst/>
              <a:gdLst/>
              <a:ahLst/>
              <a:cxnLst/>
              <a:rect l="0" t="0" r="0" b="0"/>
              <a:pathLst>
                <a:path w="191605" h="311429">
                  <a:moveTo>
                    <a:pt x="6066" y="0"/>
                  </a:moveTo>
                  <a:lnTo>
                    <a:pt x="0" y="33622"/>
                  </a:lnTo>
                  <a:lnTo>
                    <a:pt x="4521" y="85324"/>
                  </a:lnTo>
                  <a:lnTo>
                    <a:pt x="11350" y="146185"/>
                  </a:lnTo>
                  <a:lnTo>
                    <a:pt x="20630" y="197212"/>
                  </a:lnTo>
                  <a:lnTo>
                    <a:pt x="34245" y="257281"/>
                  </a:lnTo>
                  <a:lnTo>
                    <a:pt x="41207" y="281633"/>
                  </a:lnTo>
                  <a:lnTo>
                    <a:pt x="41192" y="287191"/>
                  </a:lnTo>
                  <a:lnTo>
                    <a:pt x="38842" y="288557"/>
                  </a:lnTo>
                  <a:lnTo>
                    <a:pt x="34935" y="287128"/>
                  </a:lnTo>
                  <a:lnTo>
                    <a:pt x="32331" y="281496"/>
                  </a:lnTo>
                  <a:lnTo>
                    <a:pt x="27809" y="225904"/>
                  </a:lnTo>
                  <a:lnTo>
                    <a:pt x="33667" y="205297"/>
                  </a:lnTo>
                  <a:lnTo>
                    <a:pt x="56491" y="173003"/>
                  </a:lnTo>
                  <a:lnTo>
                    <a:pt x="82228" y="151216"/>
                  </a:lnTo>
                  <a:lnTo>
                    <a:pt x="91935" y="147604"/>
                  </a:lnTo>
                  <a:lnTo>
                    <a:pt x="112080" y="146710"/>
                  </a:lnTo>
                  <a:lnTo>
                    <a:pt x="129613" y="153332"/>
                  </a:lnTo>
                  <a:lnTo>
                    <a:pt x="159931" y="176647"/>
                  </a:lnTo>
                  <a:lnTo>
                    <a:pt x="181377" y="202468"/>
                  </a:lnTo>
                  <a:lnTo>
                    <a:pt x="189267" y="225297"/>
                  </a:lnTo>
                  <a:lnTo>
                    <a:pt x="191604" y="249870"/>
                  </a:lnTo>
                  <a:lnTo>
                    <a:pt x="188743" y="272490"/>
                  </a:lnTo>
                  <a:lnTo>
                    <a:pt x="177332" y="291122"/>
                  </a:lnTo>
                  <a:lnTo>
                    <a:pt x="169376" y="299367"/>
                  </a:lnTo>
                  <a:lnTo>
                    <a:pt x="148058" y="308526"/>
                  </a:lnTo>
                  <a:lnTo>
                    <a:pt x="124156" y="311428"/>
                  </a:lnTo>
                  <a:lnTo>
                    <a:pt x="79765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43067" y="3327005"/>
              <a:ext cx="45457" cy="126343"/>
            </a:xfrm>
            <a:custGeom>
              <a:avLst/>
              <a:gdLst/>
              <a:ahLst/>
              <a:cxnLst/>
              <a:rect l="0" t="0" r="0" b="0"/>
              <a:pathLst>
                <a:path w="45457" h="126343">
                  <a:moveTo>
                    <a:pt x="10529" y="0"/>
                  </a:moveTo>
                  <a:lnTo>
                    <a:pt x="26170" y="17981"/>
                  </a:lnTo>
                  <a:lnTo>
                    <a:pt x="45372" y="64152"/>
                  </a:lnTo>
                  <a:lnTo>
                    <a:pt x="45456" y="73184"/>
                  </a:lnTo>
                  <a:lnTo>
                    <a:pt x="39310" y="89458"/>
                  </a:lnTo>
                  <a:lnTo>
                    <a:pt x="22696" y="111773"/>
                  </a:lnTo>
                  <a:lnTo>
                    <a:pt x="12817" y="11986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74735" y="3148020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3120" y="48931"/>
                  </a:lnTo>
                  <a:lnTo>
                    <a:pt x="9065" y="108062"/>
                  </a:lnTo>
                  <a:lnTo>
                    <a:pt x="18645" y="169698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011565" y="3253305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6789"/>
                  </a:lnTo>
                  <a:lnTo>
                    <a:pt x="62003" y="233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211606" y="3053264"/>
              <a:ext cx="157928" cy="259770"/>
            </a:xfrm>
            <a:custGeom>
              <a:avLst/>
              <a:gdLst/>
              <a:ahLst/>
              <a:cxnLst/>
              <a:rect l="0" t="0" r="0" b="0"/>
              <a:pathLst>
                <a:path w="157928" h="259770">
                  <a:moveTo>
                    <a:pt x="0" y="0"/>
                  </a:moveTo>
                  <a:lnTo>
                    <a:pt x="17958" y="63450"/>
                  </a:lnTo>
                  <a:lnTo>
                    <a:pt x="31666" y="121544"/>
                  </a:lnTo>
                  <a:lnTo>
                    <a:pt x="45639" y="173097"/>
                  </a:lnTo>
                  <a:lnTo>
                    <a:pt x="58495" y="228341"/>
                  </a:lnTo>
                  <a:lnTo>
                    <a:pt x="61786" y="259769"/>
                  </a:lnTo>
                  <a:lnTo>
                    <a:pt x="64219" y="202416"/>
                  </a:lnTo>
                  <a:lnTo>
                    <a:pt x="68706" y="180039"/>
                  </a:lnTo>
                  <a:lnTo>
                    <a:pt x="73880" y="171499"/>
                  </a:lnTo>
                  <a:lnTo>
                    <a:pt x="88987" y="158890"/>
                  </a:lnTo>
                  <a:lnTo>
                    <a:pt x="96759" y="157399"/>
                  </a:lnTo>
                  <a:lnTo>
                    <a:pt x="104281" y="158745"/>
                  </a:lnTo>
                  <a:lnTo>
                    <a:pt x="111634" y="161982"/>
                  </a:lnTo>
                  <a:lnTo>
                    <a:pt x="133163" y="183305"/>
                  </a:lnTo>
                  <a:lnTo>
                    <a:pt x="148770" y="211850"/>
                  </a:lnTo>
                  <a:lnTo>
                    <a:pt x="15792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67034" y="3153278"/>
              <a:ext cx="94786" cy="152671"/>
            </a:xfrm>
            <a:custGeom>
              <a:avLst/>
              <a:gdLst/>
              <a:ahLst/>
              <a:cxnLst/>
              <a:rect l="0" t="0" r="0" b="0"/>
              <a:pathLst>
                <a:path w="94786" h="152671">
                  <a:moveTo>
                    <a:pt x="81484" y="47385"/>
                  </a:moveTo>
                  <a:lnTo>
                    <a:pt x="92663" y="36206"/>
                  </a:lnTo>
                  <a:lnTo>
                    <a:pt x="94785" y="29404"/>
                  </a:lnTo>
                  <a:lnTo>
                    <a:pt x="94025" y="12487"/>
                  </a:lnTo>
                  <a:lnTo>
                    <a:pt x="88674" y="6572"/>
                  </a:lnTo>
                  <a:lnTo>
                    <a:pt x="70252" y="0"/>
                  </a:lnTo>
                  <a:lnTo>
                    <a:pt x="61128" y="587"/>
                  </a:lnTo>
                  <a:lnTo>
                    <a:pt x="44751" y="7479"/>
                  </a:lnTo>
                  <a:lnTo>
                    <a:pt x="22377" y="24512"/>
                  </a:lnTo>
                  <a:lnTo>
                    <a:pt x="6519" y="49966"/>
                  </a:lnTo>
                  <a:lnTo>
                    <a:pt x="0" y="85325"/>
                  </a:lnTo>
                  <a:lnTo>
                    <a:pt x="4715" y="105581"/>
                  </a:lnTo>
                  <a:lnTo>
                    <a:pt x="26805" y="137649"/>
                  </a:lnTo>
                  <a:lnTo>
                    <a:pt x="46264" y="145994"/>
                  </a:lnTo>
                  <a:lnTo>
                    <a:pt x="92012" y="1526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74860" y="3133952"/>
              <a:ext cx="151328" cy="195416"/>
            </a:xfrm>
            <a:custGeom>
              <a:avLst/>
              <a:gdLst/>
              <a:ahLst/>
              <a:cxnLst/>
              <a:rect l="0" t="0" r="0" b="0"/>
              <a:pathLst>
                <a:path w="151328" h="195416">
                  <a:moveTo>
                    <a:pt x="0" y="77239"/>
                  </a:moveTo>
                  <a:lnTo>
                    <a:pt x="3119" y="119931"/>
                  </a:lnTo>
                  <a:lnTo>
                    <a:pt x="21331" y="182575"/>
                  </a:lnTo>
                  <a:lnTo>
                    <a:pt x="25858" y="195415"/>
                  </a:lnTo>
                  <a:lnTo>
                    <a:pt x="14397" y="132640"/>
                  </a:lnTo>
                  <a:lnTo>
                    <a:pt x="12845" y="84166"/>
                  </a:lnTo>
                  <a:lnTo>
                    <a:pt x="20443" y="40817"/>
                  </a:lnTo>
                  <a:lnTo>
                    <a:pt x="30923" y="16598"/>
                  </a:lnTo>
                  <a:lnTo>
                    <a:pt x="39333" y="8736"/>
                  </a:lnTo>
                  <a:lnTo>
                    <a:pt x="61155" y="0"/>
                  </a:lnTo>
                  <a:lnTo>
                    <a:pt x="83332" y="2356"/>
                  </a:lnTo>
                  <a:lnTo>
                    <a:pt x="103717" y="12373"/>
                  </a:lnTo>
                  <a:lnTo>
                    <a:pt x="120575" y="28522"/>
                  </a:lnTo>
                  <a:lnTo>
                    <a:pt x="137632" y="57346"/>
                  </a:lnTo>
                  <a:lnTo>
                    <a:pt x="150094" y="93702"/>
                  </a:lnTo>
                  <a:lnTo>
                    <a:pt x="151327" y="117311"/>
                  </a:lnTo>
                  <a:lnTo>
                    <a:pt x="147399" y="161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516933" y="3211191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36221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0" name="Group 119"/>
          <p:cNvGrpSpPr/>
          <p:nvPr/>
        </p:nvGrpSpPr>
        <p:grpSpPr>
          <a:xfrm>
            <a:off x="3003365" y="3912688"/>
            <a:ext cx="986936" cy="280475"/>
            <a:chOff x="3003365" y="3912688"/>
            <a:chExt cx="986936" cy="280475"/>
          </a:xfrm>
        </p:grpSpPr>
        <p:sp>
          <p:nvSpPr>
            <p:cNvPr id="114" name="Freeform 113"/>
            <p:cNvSpPr/>
            <p:nvPr/>
          </p:nvSpPr>
          <p:spPr>
            <a:xfrm>
              <a:off x="3003365" y="3944851"/>
              <a:ext cx="207827" cy="248312"/>
            </a:xfrm>
            <a:custGeom>
              <a:avLst/>
              <a:gdLst/>
              <a:ahLst/>
              <a:cxnLst/>
              <a:rect l="0" t="0" r="0" b="0"/>
              <a:pathLst>
                <a:path w="207827" h="248312">
                  <a:moveTo>
                    <a:pt x="144655" y="55978"/>
                  </a:moveTo>
                  <a:lnTo>
                    <a:pt x="135080" y="31931"/>
                  </a:lnTo>
                  <a:lnTo>
                    <a:pt x="124412" y="17604"/>
                  </a:lnTo>
                  <a:lnTo>
                    <a:pt x="99663" y="1974"/>
                  </a:lnTo>
                  <a:lnTo>
                    <a:pt x="80205" y="0"/>
                  </a:lnTo>
                  <a:lnTo>
                    <a:pt x="61029" y="4193"/>
                  </a:lnTo>
                  <a:lnTo>
                    <a:pt x="44707" y="13855"/>
                  </a:lnTo>
                  <a:lnTo>
                    <a:pt x="22364" y="38038"/>
                  </a:lnTo>
                  <a:lnTo>
                    <a:pt x="6516" y="73019"/>
                  </a:lnTo>
                  <a:lnTo>
                    <a:pt x="0" y="113019"/>
                  </a:lnTo>
                  <a:lnTo>
                    <a:pt x="6204" y="168458"/>
                  </a:lnTo>
                  <a:lnTo>
                    <a:pt x="16545" y="208108"/>
                  </a:lnTo>
                  <a:lnTo>
                    <a:pt x="27666" y="227316"/>
                  </a:lnTo>
                  <a:lnTo>
                    <a:pt x="43527" y="240533"/>
                  </a:lnTo>
                  <a:lnTo>
                    <a:pt x="52670" y="245695"/>
                  </a:lnTo>
                  <a:lnTo>
                    <a:pt x="72188" y="248311"/>
                  </a:lnTo>
                  <a:lnTo>
                    <a:pt x="82306" y="247371"/>
                  </a:lnTo>
                  <a:lnTo>
                    <a:pt x="99787" y="236968"/>
                  </a:lnTo>
                  <a:lnTo>
                    <a:pt x="114185" y="220646"/>
                  </a:lnTo>
                  <a:lnTo>
                    <a:pt x="140628" y="160930"/>
                  </a:lnTo>
                  <a:lnTo>
                    <a:pt x="149181" y="129578"/>
                  </a:lnTo>
                  <a:lnTo>
                    <a:pt x="147447" y="108576"/>
                  </a:lnTo>
                  <a:lnTo>
                    <a:pt x="146516" y="106251"/>
                  </a:lnTo>
                  <a:lnTo>
                    <a:pt x="145482" y="116146"/>
                  </a:lnTo>
                  <a:lnTo>
                    <a:pt x="156217" y="170587"/>
                  </a:lnTo>
                  <a:lnTo>
                    <a:pt x="163832" y="191143"/>
                  </a:lnTo>
                  <a:lnTo>
                    <a:pt x="207826" y="2454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295419" y="4011357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5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496729" y="3912688"/>
              <a:ext cx="125075" cy="234156"/>
            </a:xfrm>
            <a:custGeom>
              <a:avLst/>
              <a:gdLst/>
              <a:ahLst/>
              <a:cxnLst/>
              <a:rect l="0" t="0" r="0" b="0"/>
              <a:pathLst>
                <a:path w="125075" h="234156">
                  <a:moveTo>
                    <a:pt x="114545" y="24970"/>
                  </a:moveTo>
                  <a:lnTo>
                    <a:pt x="96564" y="9329"/>
                  </a:lnTo>
                  <a:lnTo>
                    <a:pt x="79648" y="1251"/>
                  </a:lnTo>
                  <a:lnTo>
                    <a:pt x="60431" y="0"/>
                  </a:lnTo>
                  <a:lnTo>
                    <a:pt x="41362" y="4513"/>
                  </a:lnTo>
                  <a:lnTo>
                    <a:pt x="25087" y="14318"/>
                  </a:lnTo>
                  <a:lnTo>
                    <a:pt x="13175" y="29594"/>
                  </a:lnTo>
                  <a:lnTo>
                    <a:pt x="5151" y="49252"/>
                  </a:lnTo>
                  <a:lnTo>
                    <a:pt x="0" y="103119"/>
                  </a:lnTo>
                  <a:lnTo>
                    <a:pt x="1635" y="133402"/>
                  </a:lnTo>
                  <a:lnTo>
                    <a:pt x="22525" y="192454"/>
                  </a:lnTo>
                  <a:lnTo>
                    <a:pt x="39186" y="224723"/>
                  </a:lnTo>
                  <a:lnTo>
                    <a:pt x="47929" y="230668"/>
                  </a:lnTo>
                  <a:lnTo>
                    <a:pt x="70120" y="234155"/>
                  </a:lnTo>
                  <a:lnTo>
                    <a:pt x="125074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63958" y="3927129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53430" y="3927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853430" y="403241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89"/>
                  </a:lnTo>
                  <a:lnTo>
                    <a:pt x="19563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233919" y="3790259"/>
            <a:ext cx="777647" cy="393734"/>
            <a:chOff x="4233919" y="3790259"/>
            <a:chExt cx="777647" cy="393734"/>
          </a:xfrm>
        </p:grpSpPr>
        <p:sp>
          <p:nvSpPr>
            <p:cNvPr id="121" name="Freeform 120"/>
            <p:cNvSpPr/>
            <p:nvPr/>
          </p:nvSpPr>
          <p:spPr>
            <a:xfrm>
              <a:off x="4233919" y="3790259"/>
              <a:ext cx="257765" cy="393734"/>
            </a:xfrm>
            <a:custGeom>
              <a:avLst/>
              <a:gdLst/>
              <a:ahLst/>
              <a:cxnLst/>
              <a:rect l="0" t="0" r="0" b="0"/>
              <a:pathLst>
                <a:path w="257765" h="393734">
                  <a:moveTo>
                    <a:pt x="9065" y="0"/>
                  </a:moveTo>
                  <a:lnTo>
                    <a:pt x="0" y="58616"/>
                  </a:lnTo>
                  <a:lnTo>
                    <a:pt x="10182" y="115213"/>
                  </a:lnTo>
                  <a:lnTo>
                    <a:pt x="23324" y="168987"/>
                  </a:lnTo>
                  <a:lnTo>
                    <a:pt x="37185" y="226359"/>
                  </a:lnTo>
                  <a:lnTo>
                    <a:pt x="51188" y="278939"/>
                  </a:lnTo>
                  <a:lnTo>
                    <a:pt x="59630" y="339368"/>
                  </a:lnTo>
                  <a:lnTo>
                    <a:pt x="59152" y="345568"/>
                  </a:lnTo>
                  <a:lnTo>
                    <a:pt x="57665" y="346192"/>
                  </a:lnTo>
                  <a:lnTo>
                    <a:pt x="52892" y="337527"/>
                  </a:lnTo>
                  <a:lnTo>
                    <a:pt x="46871" y="321977"/>
                  </a:lnTo>
                  <a:lnTo>
                    <a:pt x="46535" y="303368"/>
                  </a:lnTo>
                  <a:lnTo>
                    <a:pt x="51455" y="283399"/>
                  </a:lnTo>
                  <a:lnTo>
                    <a:pt x="73677" y="245103"/>
                  </a:lnTo>
                  <a:lnTo>
                    <a:pt x="88084" y="230597"/>
                  </a:lnTo>
                  <a:lnTo>
                    <a:pt x="106186" y="220251"/>
                  </a:lnTo>
                  <a:lnTo>
                    <a:pt x="141697" y="213438"/>
                  </a:lnTo>
                  <a:lnTo>
                    <a:pt x="176265" y="217009"/>
                  </a:lnTo>
                  <a:lnTo>
                    <a:pt x="194900" y="225520"/>
                  </a:lnTo>
                  <a:lnTo>
                    <a:pt x="225928" y="250047"/>
                  </a:lnTo>
                  <a:lnTo>
                    <a:pt x="247496" y="276079"/>
                  </a:lnTo>
                  <a:lnTo>
                    <a:pt x="255414" y="298956"/>
                  </a:lnTo>
                  <a:lnTo>
                    <a:pt x="257764" y="323552"/>
                  </a:lnTo>
                  <a:lnTo>
                    <a:pt x="254909" y="346182"/>
                  </a:lnTo>
                  <a:lnTo>
                    <a:pt x="241135" y="378653"/>
                  </a:lnTo>
                  <a:lnTo>
                    <a:pt x="232799" y="385796"/>
                  </a:lnTo>
                  <a:lnTo>
                    <a:pt x="211058" y="393733"/>
                  </a:lnTo>
                  <a:lnTo>
                    <a:pt x="188917" y="391022"/>
                  </a:lnTo>
                  <a:lnTo>
                    <a:pt x="159841" y="376340"/>
                  </a:lnTo>
                  <a:lnTo>
                    <a:pt x="107529" y="329736"/>
                  </a:lnTo>
                  <a:lnTo>
                    <a:pt x="99620" y="318904"/>
                  </a:lnTo>
                  <a:lnTo>
                    <a:pt x="9329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43067" y="4015820"/>
              <a:ext cx="94757" cy="6067"/>
            </a:xfrm>
            <a:custGeom>
              <a:avLst/>
              <a:gdLst/>
              <a:ahLst/>
              <a:cxnLst/>
              <a:rect l="0" t="0" r="0" b="0"/>
              <a:pathLst>
                <a:path w="94757" h="6067">
                  <a:moveTo>
                    <a:pt x="94756" y="6066"/>
                  </a:moveTo>
                  <a:lnTo>
                    <a:pt x="62305" y="0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867559" y="3930056"/>
              <a:ext cx="144007" cy="183828"/>
            </a:xfrm>
            <a:custGeom>
              <a:avLst/>
              <a:gdLst/>
              <a:ahLst/>
              <a:cxnLst/>
              <a:rect l="0" t="0" r="0" b="0"/>
              <a:pathLst>
                <a:path w="144007" h="183828">
                  <a:moveTo>
                    <a:pt x="144006" y="18130"/>
                  </a:moveTo>
                  <a:lnTo>
                    <a:pt x="127238" y="6952"/>
                  </a:lnTo>
                  <a:lnTo>
                    <a:pt x="94454" y="0"/>
                  </a:lnTo>
                  <a:lnTo>
                    <a:pt x="60693" y="3530"/>
                  </a:lnTo>
                  <a:lnTo>
                    <a:pt x="28463" y="17573"/>
                  </a:lnTo>
                  <a:lnTo>
                    <a:pt x="13495" y="33091"/>
                  </a:lnTo>
                  <a:lnTo>
                    <a:pt x="4112" y="52855"/>
                  </a:lnTo>
                  <a:lnTo>
                    <a:pt x="0" y="89120"/>
                  </a:lnTo>
                  <a:lnTo>
                    <a:pt x="3184" y="111682"/>
                  </a:lnTo>
                  <a:lnTo>
                    <a:pt x="14737" y="130289"/>
                  </a:lnTo>
                  <a:lnTo>
                    <a:pt x="53543" y="167388"/>
                  </a:lnTo>
                  <a:lnTo>
                    <a:pt x="72215" y="177273"/>
                  </a:lnTo>
                  <a:lnTo>
                    <a:pt x="108046" y="183827"/>
                  </a:lnTo>
                  <a:lnTo>
                    <a:pt x="125294" y="182240"/>
                  </a:lnTo>
                  <a:lnTo>
                    <a:pt x="144006" y="176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21305" y="305326"/>
            <a:ext cx="4368904" cy="618771"/>
            <a:chOff x="1221305" y="305326"/>
            <a:chExt cx="4368904" cy="618771"/>
          </a:xfrm>
        </p:grpSpPr>
        <p:sp>
          <p:nvSpPr>
            <p:cNvPr id="2" name="Freeform 1"/>
            <p:cNvSpPr/>
            <p:nvPr/>
          </p:nvSpPr>
          <p:spPr>
            <a:xfrm>
              <a:off x="1427750" y="368497"/>
              <a:ext cx="14655" cy="315856"/>
            </a:xfrm>
            <a:custGeom>
              <a:avLst/>
              <a:gdLst/>
              <a:ahLst/>
              <a:cxnLst/>
              <a:rect l="0" t="0" r="0" b="0"/>
              <a:pathLst>
                <a:path w="14655" h="315856">
                  <a:moveTo>
                    <a:pt x="14654" y="0"/>
                  </a:moveTo>
                  <a:lnTo>
                    <a:pt x="0" y="55141"/>
                  </a:lnTo>
                  <a:lnTo>
                    <a:pt x="1083" y="103556"/>
                  </a:lnTo>
                  <a:lnTo>
                    <a:pt x="8813" y="154945"/>
                  </a:lnTo>
                  <a:lnTo>
                    <a:pt x="12923" y="207217"/>
                  </a:lnTo>
                  <a:lnTo>
                    <a:pt x="13142" y="267706"/>
                  </a:lnTo>
                  <a:lnTo>
                    <a:pt x="412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2362" y="305326"/>
              <a:ext cx="389556" cy="115814"/>
            </a:xfrm>
            <a:custGeom>
              <a:avLst/>
              <a:gdLst/>
              <a:ahLst/>
              <a:cxnLst/>
              <a:rect l="0" t="0" r="0" b="0"/>
              <a:pathLst>
                <a:path w="389556" h="115814">
                  <a:moveTo>
                    <a:pt x="389555" y="0"/>
                  </a:moveTo>
                  <a:lnTo>
                    <a:pt x="334510" y="19128"/>
                  </a:lnTo>
                  <a:lnTo>
                    <a:pt x="279982" y="43119"/>
                  </a:lnTo>
                  <a:lnTo>
                    <a:pt x="230357" y="60349"/>
                  </a:lnTo>
                  <a:lnTo>
                    <a:pt x="172365" y="76652"/>
                  </a:lnTo>
                  <a:lnTo>
                    <a:pt x="112643" y="91137"/>
                  </a:lnTo>
                  <a:lnTo>
                    <a:pt x="55266" y="10526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1305" y="642238"/>
              <a:ext cx="431670" cy="73700"/>
            </a:xfrm>
            <a:custGeom>
              <a:avLst/>
              <a:gdLst/>
              <a:ahLst/>
              <a:cxnLst/>
              <a:rect l="0" t="0" r="0" b="0"/>
              <a:pathLst>
                <a:path w="431670" h="73700">
                  <a:moveTo>
                    <a:pt x="431669" y="0"/>
                  </a:moveTo>
                  <a:lnTo>
                    <a:pt x="376624" y="16788"/>
                  </a:lnTo>
                  <a:lnTo>
                    <a:pt x="322096" y="20214"/>
                  </a:lnTo>
                  <a:lnTo>
                    <a:pt x="266525" y="26480"/>
                  </a:lnTo>
                  <a:lnTo>
                    <a:pt x="215841" y="30073"/>
                  </a:lnTo>
                  <a:lnTo>
                    <a:pt x="158709" y="38522"/>
                  </a:lnTo>
                  <a:lnTo>
                    <a:pt x="99764" y="44524"/>
                  </a:lnTo>
                  <a:lnTo>
                    <a:pt x="42453" y="5662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09875" y="494449"/>
              <a:ext cx="153670" cy="210961"/>
            </a:xfrm>
            <a:custGeom>
              <a:avLst/>
              <a:gdLst/>
              <a:ahLst/>
              <a:cxnLst/>
              <a:rect l="0" t="0" r="0" b="0"/>
              <a:pathLst>
                <a:path w="153670" h="210961">
                  <a:moveTo>
                    <a:pt x="6270" y="63561"/>
                  </a:moveTo>
                  <a:lnTo>
                    <a:pt x="680" y="80328"/>
                  </a:lnTo>
                  <a:lnTo>
                    <a:pt x="1056" y="97919"/>
                  </a:lnTo>
                  <a:lnTo>
                    <a:pt x="5240" y="143397"/>
                  </a:lnTo>
                  <a:lnTo>
                    <a:pt x="0" y="182016"/>
                  </a:lnTo>
                  <a:lnTo>
                    <a:pt x="920" y="181136"/>
                  </a:lnTo>
                  <a:lnTo>
                    <a:pt x="2703" y="177039"/>
                  </a:lnTo>
                  <a:lnTo>
                    <a:pt x="586" y="120994"/>
                  </a:lnTo>
                  <a:lnTo>
                    <a:pt x="10825" y="75509"/>
                  </a:lnTo>
                  <a:lnTo>
                    <a:pt x="28676" y="38635"/>
                  </a:lnTo>
                  <a:lnTo>
                    <a:pt x="51903" y="12892"/>
                  </a:lnTo>
                  <a:lnTo>
                    <a:pt x="61258" y="5215"/>
                  </a:lnTo>
                  <a:lnTo>
                    <a:pt x="71005" y="1267"/>
                  </a:lnTo>
                  <a:lnTo>
                    <a:pt x="91193" y="0"/>
                  </a:lnTo>
                  <a:lnTo>
                    <a:pt x="108744" y="6456"/>
                  </a:lnTo>
                  <a:lnTo>
                    <a:pt x="116700" y="11453"/>
                  </a:lnTo>
                  <a:lnTo>
                    <a:pt x="128659" y="29483"/>
                  </a:lnTo>
                  <a:lnTo>
                    <a:pt x="148469" y="86629"/>
                  </a:lnTo>
                  <a:lnTo>
                    <a:pt x="152641" y="146453"/>
                  </a:lnTo>
                  <a:lnTo>
                    <a:pt x="153364" y="183268"/>
                  </a:lnTo>
                  <a:lnTo>
                    <a:pt x="153669" y="210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79357" y="494839"/>
              <a:ext cx="147400" cy="223048"/>
            </a:xfrm>
            <a:custGeom>
              <a:avLst/>
              <a:gdLst/>
              <a:ahLst/>
              <a:cxnLst/>
              <a:rect l="0" t="0" r="0" b="0"/>
              <a:pathLst>
                <a:path w="147400" h="223048">
                  <a:moveTo>
                    <a:pt x="0" y="21057"/>
                  </a:moveTo>
                  <a:lnTo>
                    <a:pt x="17958" y="83337"/>
                  </a:lnTo>
                  <a:lnTo>
                    <a:pt x="34786" y="137388"/>
                  </a:lnTo>
                  <a:lnTo>
                    <a:pt x="59866" y="198723"/>
                  </a:lnTo>
                  <a:lnTo>
                    <a:pt x="71841" y="220512"/>
                  </a:lnTo>
                  <a:lnTo>
                    <a:pt x="77140" y="223047"/>
                  </a:lnTo>
                  <a:lnTo>
                    <a:pt x="81842" y="220058"/>
                  </a:lnTo>
                  <a:lnTo>
                    <a:pt x="90187" y="204258"/>
                  </a:lnTo>
                  <a:lnTo>
                    <a:pt x="101956" y="155987"/>
                  </a:lnTo>
                  <a:lnTo>
                    <a:pt x="110217" y="101392"/>
                  </a:lnTo>
                  <a:lnTo>
                    <a:pt x="124283" y="4065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76566" y="519516"/>
              <a:ext cx="157859" cy="238536"/>
            </a:xfrm>
            <a:custGeom>
              <a:avLst/>
              <a:gdLst/>
              <a:ahLst/>
              <a:cxnLst/>
              <a:rect l="0" t="0" r="0" b="0"/>
              <a:pathLst>
                <a:path w="157859" h="238536">
                  <a:moveTo>
                    <a:pt x="23889" y="133250"/>
                  </a:moveTo>
                  <a:lnTo>
                    <a:pt x="85000" y="115292"/>
                  </a:lnTo>
                  <a:lnTo>
                    <a:pt x="116866" y="103883"/>
                  </a:lnTo>
                  <a:lnTo>
                    <a:pt x="133842" y="92512"/>
                  </a:lnTo>
                  <a:lnTo>
                    <a:pt x="146067" y="76540"/>
                  </a:lnTo>
                  <a:lnTo>
                    <a:pt x="154230" y="56573"/>
                  </a:lnTo>
                  <a:lnTo>
                    <a:pt x="157858" y="32101"/>
                  </a:lnTo>
                  <a:lnTo>
                    <a:pt x="155316" y="22534"/>
                  </a:lnTo>
                  <a:lnTo>
                    <a:pt x="150111" y="14986"/>
                  </a:lnTo>
                  <a:lnTo>
                    <a:pt x="143132" y="8784"/>
                  </a:lnTo>
                  <a:lnTo>
                    <a:pt x="122900" y="1893"/>
                  </a:lnTo>
                  <a:lnTo>
                    <a:pt x="99479" y="0"/>
                  </a:lnTo>
                  <a:lnTo>
                    <a:pt x="77372" y="3058"/>
                  </a:lnTo>
                  <a:lnTo>
                    <a:pt x="58968" y="11436"/>
                  </a:lnTo>
                  <a:lnTo>
                    <a:pt x="28089" y="35879"/>
                  </a:lnTo>
                  <a:lnTo>
                    <a:pt x="12136" y="61896"/>
                  </a:lnTo>
                  <a:lnTo>
                    <a:pt x="0" y="91831"/>
                  </a:lnTo>
                  <a:lnTo>
                    <a:pt x="174" y="134106"/>
                  </a:lnTo>
                  <a:lnTo>
                    <a:pt x="7634" y="172498"/>
                  </a:lnTo>
                  <a:lnTo>
                    <a:pt x="28432" y="206101"/>
                  </a:lnTo>
                  <a:lnTo>
                    <a:pt x="46965" y="221390"/>
                  </a:lnTo>
                  <a:lnTo>
                    <a:pt x="68071" y="230915"/>
                  </a:lnTo>
                  <a:lnTo>
                    <a:pt x="129175" y="238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7901" y="526424"/>
              <a:ext cx="87882" cy="222829"/>
            </a:xfrm>
            <a:custGeom>
              <a:avLst/>
              <a:gdLst/>
              <a:ahLst/>
              <a:cxnLst/>
              <a:rect l="0" t="0" r="0" b="0"/>
              <a:pathLst>
                <a:path w="87882" h="222829">
                  <a:moveTo>
                    <a:pt x="24710" y="136871"/>
                  </a:moveTo>
                  <a:lnTo>
                    <a:pt x="42668" y="197981"/>
                  </a:lnTo>
                  <a:lnTo>
                    <a:pt x="50568" y="222828"/>
                  </a:lnTo>
                  <a:lnTo>
                    <a:pt x="34698" y="164308"/>
                  </a:lnTo>
                  <a:lnTo>
                    <a:pt x="26810" y="140876"/>
                  </a:lnTo>
                  <a:lnTo>
                    <a:pt x="1575" y="93667"/>
                  </a:lnTo>
                  <a:lnTo>
                    <a:pt x="0" y="73215"/>
                  </a:lnTo>
                  <a:lnTo>
                    <a:pt x="4369" y="52428"/>
                  </a:lnTo>
                  <a:lnTo>
                    <a:pt x="14110" y="31490"/>
                  </a:lnTo>
                  <a:lnTo>
                    <a:pt x="29358" y="16725"/>
                  </a:lnTo>
                  <a:lnTo>
                    <a:pt x="47832" y="7434"/>
                  </a:lnTo>
                  <a:lnTo>
                    <a:pt x="878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88377" y="536953"/>
              <a:ext cx="201702" cy="202147"/>
            </a:xfrm>
            <a:custGeom>
              <a:avLst/>
              <a:gdLst/>
              <a:ahLst/>
              <a:cxnLst/>
              <a:rect l="0" t="0" r="0" b="0"/>
              <a:pathLst>
                <a:path w="201702" h="202147">
                  <a:moveTo>
                    <a:pt x="138503" y="0"/>
                  </a:moveTo>
                  <a:lnTo>
                    <a:pt x="79887" y="0"/>
                  </a:lnTo>
                  <a:lnTo>
                    <a:pt x="45096" y="5589"/>
                  </a:lnTo>
                  <a:lnTo>
                    <a:pt x="18150" y="20243"/>
                  </a:lnTo>
                  <a:lnTo>
                    <a:pt x="5854" y="35903"/>
                  </a:lnTo>
                  <a:lnTo>
                    <a:pt x="938" y="44992"/>
                  </a:lnTo>
                  <a:lnTo>
                    <a:pt x="0" y="53392"/>
                  </a:lnTo>
                  <a:lnTo>
                    <a:pt x="5196" y="68963"/>
                  </a:lnTo>
                  <a:lnTo>
                    <a:pt x="18424" y="80563"/>
                  </a:lnTo>
                  <a:lnTo>
                    <a:pt x="72864" y="101293"/>
                  </a:lnTo>
                  <a:lnTo>
                    <a:pt x="120078" y="112598"/>
                  </a:lnTo>
                  <a:lnTo>
                    <a:pt x="145522" y="116724"/>
                  </a:lnTo>
                  <a:lnTo>
                    <a:pt x="178408" y="132201"/>
                  </a:lnTo>
                  <a:lnTo>
                    <a:pt x="195623" y="144934"/>
                  </a:lnTo>
                  <a:lnTo>
                    <a:pt x="199980" y="153944"/>
                  </a:lnTo>
                  <a:lnTo>
                    <a:pt x="201701" y="176434"/>
                  </a:lnTo>
                  <a:lnTo>
                    <a:pt x="198183" y="185473"/>
                  </a:lnTo>
                  <a:lnTo>
                    <a:pt x="184915" y="198636"/>
                  </a:lnTo>
                  <a:lnTo>
                    <a:pt x="164200" y="202146"/>
                  </a:lnTo>
                  <a:lnTo>
                    <a:pt x="101463" y="191913"/>
                  </a:lnTo>
                  <a:lnTo>
                    <a:pt x="64804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63751" y="541491"/>
              <a:ext cx="200043" cy="231322"/>
            </a:xfrm>
            <a:custGeom>
              <a:avLst/>
              <a:gdLst/>
              <a:ahLst/>
              <a:cxnLst/>
              <a:rect l="0" t="0" r="0" b="0"/>
              <a:pathLst>
                <a:path w="200043" h="231322">
                  <a:moveTo>
                    <a:pt x="0" y="111275"/>
                  </a:moveTo>
                  <a:lnTo>
                    <a:pt x="53875" y="93317"/>
                  </a:lnTo>
                  <a:lnTo>
                    <a:pt x="111037" y="76126"/>
                  </a:lnTo>
                  <a:lnTo>
                    <a:pt x="140394" y="60047"/>
                  </a:lnTo>
                  <a:lnTo>
                    <a:pt x="153254" y="44053"/>
                  </a:lnTo>
                  <a:lnTo>
                    <a:pt x="158322" y="34875"/>
                  </a:lnTo>
                  <a:lnTo>
                    <a:pt x="159360" y="26417"/>
                  </a:lnTo>
                  <a:lnTo>
                    <a:pt x="154275" y="10779"/>
                  </a:lnTo>
                  <a:lnTo>
                    <a:pt x="147304" y="5674"/>
                  </a:lnTo>
                  <a:lnTo>
                    <a:pt x="127079" y="0"/>
                  </a:lnTo>
                  <a:lnTo>
                    <a:pt x="117475" y="827"/>
                  </a:lnTo>
                  <a:lnTo>
                    <a:pt x="100564" y="7985"/>
                  </a:lnTo>
                  <a:lnTo>
                    <a:pt x="77890" y="25169"/>
                  </a:lnTo>
                  <a:lnTo>
                    <a:pt x="42204" y="78634"/>
                  </a:lnTo>
                  <a:lnTo>
                    <a:pt x="19645" y="121595"/>
                  </a:lnTo>
                  <a:lnTo>
                    <a:pt x="17700" y="142768"/>
                  </a:lnTo>
                  <a:lnTo>
                    <a:pt x="21905" y="162707"/>
                  </a:lnTo>
                  <a:lnTo>
                    <a:pt x="31572" y="179367"/>
                  </a:lnTo>
                  <a:lnTo>
                    <a:pt x="55758" y="201901"/>
                  </a:lnTo>
                  <a:lnTo>
                    <a:pt x="90740" y="217806"/>
                  </a:lnTo>
                  <a:lnTo>
                    <a:pt x="150549" y="231321"/>
                  </a:lnTo>
                  <a:lnTo>
                    <a:pt x="200042" y="2270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09082" y="329107"/>
              <a:ext cx="395990" cy="378522"/>
            </a:xfrm>
            <a:custGeom>
              <a:avLst/>
              <a:gdLst/>
              <a:ahLst/>
              <a:cxnLst/>
              <a:rect l="0" t="0" r="0" b="0"/>
              <a:pathLst>
                <a:path w="395990" h="378522">
                  <a:moveTo>
                    <a:pt x="281177" y="28861"/>
                  </a:moveTo>
                  <a:lnTo>
                    <a:pt x="269998" y="17683"/>
                  </a:lnTo>
                  <a:lnTo>
                    <a:pt x="240690" y="5142"/>
                  </a:lnTo>
                  <a:lnTo>
                    <a:pt x="181629" y="0"/>
                  </a:lnTo>
                  <a:lnTo>
                    <a:pt x="139117" y="7312"/>
                  </a:lnTo>
                  <a:lnTo>
                    <a:pt x="103774" y="24946"/>
                  </a:lnTo>
                  <a:lnTo>
                    <a:pt x="49758" y="71846"/>
                  </a:lnTo>
                  <a:lnTo>
                    <a:pt x="23615" y="113997"/>
                  </a:lnTo>
                  <a:lnTo>
                    <a:pt x="3396" y="172237"/>
                  </a:lnTo>
                  <a:lnTo>
                    <a:pt x="0" y="215882"/>
                  </a:lnTo>
                  <a:lnTo>
                    <a:pt x="7052" y="263000"/>
                  </a:lnTo>
                  <a:lnTo>
                    <a:pt x="23440" y="299057"/>
                  </a:lnTo>
                  <a:lnTo>
                    <a:pt x="36386" y="317014"/>
                  </a:lnTo>
                  <a:lnTo>
                    <a:pt x="93627" y="354832"/>
                  </a:lnTo>
                  <a:lnTo>
                    <a:pt x="153793" y="377650"/>
                  </a:lnTo>
                  <a:lnTo>
                    <a:pt x="199110" y="378521"/>
                  </a:lnTo>
                  <a:lnTo>
                    <a:pt x="247762" y="371370"/>
                  </a:lnTo>
                  <a:lnTo>
                    <a:pt x="307028" y="342832"/>
                  </a:lnTo>
                  <a:lnTo>
                    <a:pt x="342649" y="318292"/>
                  </a:lnTo>
                  <a:lnTo>
                    <a:pt x="373090" y="282425"/>
                  </a:lnTo>
                  <a:lnTo>
                    <a:pt x="389389" y="242162"/>
                  </a:lnTo>
                  <a:lnTo>
                    <a:pt x="395488" y="183515"/>
                  </a:lnTo>
                  <a:lnTo>
                    <a:pt x="395989" y="167059"/>
                  </a:lnTo>
                  <a:lnTo>
                    <a:pt x="387187" y="136296"/>
                  </a:lnTo>
                  <a:lnTo>
                    <a:pt x="359380" y="92669"/>
                  </a:lnTo>
                  <a:lnTo>
                    <a:pt x="335821" y="67749"/>
                  </a:lnTo>
                  <a:lnTo>
                    <a:pt x="313652" y="52774"/>
                  </a:lnTo>
                  <a:lnTo>
                    <a:pt x="275851" y="43356"/>
                  </a:lnTo>
                  <a:lnTo>
                    <a:pt x="228534" y="49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58715" y="552926"/>
              <a:ext cx="129417" cy="371171"/>
            </a:xfrm>
            <a:custGeom>
              <a:avLst/>
              <a:gdLst/>
              <a:ahLst/>
              <a:cxnLst/>
              <a:rect l="0" t="0" r="0" b="0"/>
              <a:pathLst>
                <a:path w="129417" h="371171">
                  <a:moveTo>
                    <a:pt x="0" y="110369"/>
                  </a:moveTo>
                  <a:lnTo>
                    <a:pt x="19128" y="165414"/>
                  </a:lnTo>
                  <a:lnTo>
                    <a:pt x="34263" y="204537"/>
                  </a:lnTo>
                  <a:lnTo>
                    <a:pt x="46802" y="266447"/>
                  </a:lnTo>
                  <a:lnTo>
                    <a:pt x="58321" y="309862"/>
                  </a:lnTo>
                  <a:lnTo>
                    <a:pt x="62532" y="371170"/>
                  </a:lnTo>
                  <a:lnTo>
                    <a:pt x="62887" y="363931"/>
                  </a:lnTo>
                  <a:lnTo>
                    <a:pt x="54709" y="313920"/>
                  </a:lnTo>
                  <a:lnTo>
                    <a:pt x="44948" y="254648"/>
                  </a:lnTo>
                  <a:lnTo>
                    <a:pt x="36714" y="204201"/>
                  </a:lnTo>
                  <a:lnTo>
                    <a:pt x="25696" y="152209"/>
                  </a:lnTo>
                  <a:lnTo>
                    <a:pt x="19312" y="102879"/>
                  </a:lnTo>
                  <a:lnTo>
                    <a:pt x="12263" y="44289"/>
                  </a:lnTo>
                  <a:lnTo>
                    <a:pt x="17538" y="22118"/>
                  </a:lnTo>
                  <a:lnTo>
                    <a:pt x="22221" y="12931"/>
                  </a:lnTo>
                  <a:lnTo>
                    <a:pt x="30021" y="6806"/>
                  </a:lnTo>
                  <a:lnTo>
                    <a:pt x="51167" y="0"/>
                  </a:lnTo>
                  <a:lnTo>
                    <a:pt x="73043" y="3214"/>
                  </a:lnTo>
                  <a:lnTo>
                    <a:pt x="101971" y="18178"/>
                  </a:lnTo>
                  <a:lnTo>
                    <a:pt x="116680" y="31960"/>
                  </a:lnTo>
                  <a:lnTo>
                    <a:pt x="127117" y="49784"/>
                  </a:lnTo>
                  <a:lnTo>
                    <a:pt x="129416" y="69404"/>
                  </a:lnTo>
                  <a:lnTo>
                    <a:pt x="125368" y="88653"/>
                  </a:lnTo>
                  <a:lnTo>
                    <a:pt x="115770" y="105007"/>
                  </a:lnTo>
                  <a:lnTo>
                    <a:pt x="107596" y="110304"/>
                  </a:lnTo>
                  <a:lnTo>
                    <a:pt x="52642" y="120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8228" y="507429"/>
              <a:ext cx="105407" cy="176924"/>
            </a:xfrm>
            <a:custGeom>
              <a:avLst/>
              <a:gdLst/>
              <a:ahLst/>
              <a:cxnLst/>
              <a:rect l="0" t="0" r="0" b="0"/>
              <a:pathLst>
                <a:path w="105407" h="176924">
                  <a:moveTo>
                    <a:pt x="0" y="92695"/>
                  </a:moveTo>
                  <a:lnTo>
                    <a:pt x="11178" y="81516"/>
                  </a:lnTo>
                  <a:lnTo>
                    <a:pt x="29144" y="76028"/>
                  </a:lnTo>
                  <a:lnTo>
                    <a:pt x="51557" y="71250"/>
                  </a:lnTo>
                  <a:lnTo>
                    <a:pt x="82737" y="55405"/>
                  </a:lnTo>
                  <a:lnTo>
                    <a:pt x="99553" y="42586"/>
                  </a:lnTo>
                  <a:lnTo>
                    <a:pt x="103803" y="33553"/>
                  </a:lnTo>
                  <a:lnTo>
                    <a:pt x="105406" y="11037"/>
                  </a:lnTo>
                  <a:lnTo>
                    <a:pt x="100686" y="4331"/>
                  </a:lnTo>
                  <a:lnTo>
                    <a:pt x="92860" y="1031"/>
                  </a:lnTo>
                  <a:lnTo>
                    <a:pt x="82964" y="0"/>
                  </a:lnTo>
                  <a:lnTo>
                    <a:pt x="65729" y="5094"/>
                  </a:lnTo>
                  <a:lnTo>
                    <a:pt x="35600" y="27428"/>
                  </a:lnTo>
                  <a:lnTo>
                    <a:pt x="19776" y="53079"/>
                  </a:lnTo>
                  <a:lnTo>
                    <a:pt x="7679" y="88496"/>
                  </a:lnTo>
                  <a:lnTo>
                    <a:pt x="9652" y="111886"/>
                  </a:lnTo>
                  <a:lnTo>
                    <a:pt x="18327" y="132810"/>
                  </a:lnTo>
                  <a:lnTo>
                    <a:pt x="29982" y="149908"/>
                  </a:lnTo>
                  <a:lnTo>
                    <a:pt x="49200" y="162187"/>
                  </a:lnTo>
                  <a:lnTo>
                    <a:pt x="80088" y="172557"/>
                  </a:lnTo>
                  <a:lnTo>
                    <a:pt x="105285" y="176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48269" y="526424"/>
              <a:ext cx="42115" cy="159369"/>
            </a:xfrm>
            <a:custGeom>
              <a:avLst/>
              <a:gdLst/>
              <a:ahLst/>
              <a:cxnLst/>
              <a:rect l="0" t="0" r="0" b="0"/>
              <a:pathLst>
                <a:path w="42115" h="159369">
                  <a:moveTo>
                    <a:pt x="0" y="63171"/>
                  </a:moveTo>
                  <a:lnTo>
                    <a:pt x="5589" y="121788"/>
                  </a:lnTo>
                  <a:lnTo>
                    <a:pt x="20244" y="156578"/>
                  </a:lnTo>
                  <a:lnTo>
                    <a:pt x="22854" y="159368"/>
                  </a:lnTo>
                  <a:lnTo>
                    <a:pt x="23425" y="156548"/>
                  </a:lnTo>
                  <a:lnTo>
                    <a:pt x="6541" y="94060"/>
                  </a:lnTo>
                  <a:lnTo>
                    <a:pt x="7527" y="57376"/>
                  </a:lnTo>
                  <a:lnTo>
                    <a:pt x="20818" y="22460"/>
                  </a:lnTo>
                  <a:lnTo>
                    <a:pt x="29920" y="9982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00715" y="559473"/>
              <a:ext cx="205524" cy="126277"/>
            </a:xfrm>
            <a:custGeom>
              <a:avLst/>
              <a:gdLst/>
              <a:ahLst/>
              <a:cxnLst/>
              <a:rect l="0" t="0" r="0" b="0"/>
              <a:pathLst>
                <a:path w="205524" h="126277">
                  <a:moveTo>
                    <a:pt x="89710" y="9065"/>
                  </a:moveTo>
                  <a:lnTo>
                    <a:pt x="52232" y="732"/>
                  </a:lnTo>
                  <a:lnTo>
                    <a:pt x="40158" y="0"/>
                  </a:lnTo>
                  <a:lnTo>
                    <a:pt x="20503" y="5426"/>
                  </a:lnTo>
                  <a:lnTo>
                    <a:pt x="11987" y="10149"/>
                  </a:lnTo>
                  <a:lnTo>
                    <a:pt x="6309" y="17977"/>
                  </a:lnTo>
                  <a:lnTo>
                    <a:pt x="0" y="39152"/>
                  </a:lnTo>
                  <a:lnTo>
                    <a:pt x="2038" y="77382"/>
                  </a:lnTo>
                  <a:lnTo>
                    <a:pt x="10190" y="98310"/>
                  </a:lnTo>
                  <a:lnTo>
                    <a:pt x="15639" y="107166"/>
                  </a:lnTo>
                  <a:lnTo>
                    <a:pt x="31053" y="120126"/>
                  </a:lnTo>
                  <a:lnTo>
                    <a:pt x="40077" y="125220"/>
                  </a:lnTo>
                  <a:lnTo>
                    <a:pt x="48432" y="126276"/>
                  </a:lnTo>
                  <a:lnTo>
                    <a:pt x="63955" y="121210"/>
                  </a:lnTo>
                  <a:lnTo>
                    <a:pt x="75533" y="108041"/>
                  </a:lnTo>
                  <a:lnTo>
                    <a:pt x="92499" y="70990"/>
                  </a:lnTo>
                  <a:lnTo>
                    <a:pt x="97418" y="66726"/>
                  </a:lnTo>
                  <a:lnTo>
                    <a:pt x="103037" y="66223"/>
                  </a:lnTo>
                  <a:lnTo>
                    <a:pt x="115520" y="71904"/>
                  </a:lnTo>
                  <a:lnTo>
                    <a:pt x="135701" y="89425"/>
                  </a:lnTo>
                  <a:lnTo>
                    <a:pt x="149535" y="106782"/>
                  </a:lnTo>
                  <a:lnTo>
                    <a:pt x="169721" y="116836"/>
                  </a:lnTo>
                  <a:lnTo>
                    <a:pt x="205523" y="124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69409" y="305326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61453"/>
                  </a:lnTo>
                  <a:lnTo>
                    <a:pt x="12998" y="212784"/>
                  </a:lnTo>
                  <a:lnTo>
                    <a:pt x="19465" y="272748"/>
                  </a:lnTo>
                  <a:lnTo>
                    <a:pt x="20743" y="331343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600953" y="463253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66924" y="3120"/>
                  </a:lnTo>
                  <a:lnTo>
                    <a:pt x="219079" y="11453"/>
                  </a:lnTo>
                  <a:lnTo>
                    <a:pt x="164738" y="18212"/>
                  </a:lnTo>
                  <a:lnTo>
                    <a:pt x="104183" y="20214"/>
                  </a:lnTo>
                  <a:lnTo>
                    <a:pt x="48026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48394" y="536953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2195" y="37478"/>
                  </a:lnTo>
                  <a:lnTo>
                    <a:pt x="288" y="10021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50344" y="505367"/>
              <a:ext cx="116295" cy="168929"/>
            </a:xfrm>
            <a:custGeom>
              <a:avLst/>
              <a:gdLst/>
              <a:ahLst/>
              <a:cxnLst/>
              <a:rect l="0" t="0" r="0" b="0"/>
              <a:pathLst>
                <a:path w="116295" h="168929">
                  <a:moveTo>
                    <a:pt x="55977" y="21057"/>
                  </a:moveTo>
                  <a:lnTo>
                    <a:pt x="39209" y="26647"/>
                  </a:lnTo>
                  <a:lnTo>
                    <a:pt x="24738" y="38749"/>
                  </a:lnTo>
                  <a:lnTo>
                    <a:pt x="6557" y="65294"/>
                  </a:lnTo>
                  <a:lnTo>
                    <a:pt x="1973" y="75115"/>
                  </a:lnTo>
                  <a:lnTo>
                    <a:pt x="0" y="98505"/>
                  </a:lnTo>
                  <a:lnTo>
                    <a:pt x="4192" y="123329"/>
                  </a:lnTo>
                  <a:lnTo>
                    <a:pt x="13854" y="146060"/>
                  </a:lnTo>
                  <a:lnTo>
                    <a:pt x="29067" y="161622"/>
                  </a:lnTo>
                  <a:lnTo>
                    <a:pt x="38037" y="167410"/>
                  </a:lnTo>
                  <a:lnTo>
                    <a:pt x="47526" y="168928"/>
                  </a:lnTo>
                  <a:lnTo>
                    <a:pt x="67429" y="164377"/>
                  </a:lnTo>
                  <a:lnTo>
                    <a:pt x="92775" y="148660"/>
                  </a:lnTo>
                  <a:lnTo>
                    <a:pt x="104697" y="132752"/>
                  </a:lnTo>
                  <a:lnTo>
                    <a:pt x="112725" y="111644"/>
                  </a:lnTo>
                  <a:lnTo>
                    <a:pt x="116294" y="82765"/>
                  </a:lnTo>
                  <a:lnTo>
                    <a:pt x="111640" y="56672"/>
                  </a:lnTo>
                  <a:lnTo>
                    <a:pt x="95867" y="25371"/>
                  </a:lnTo>
                  <a:lnTo>
                    <a:pt x="89589" y="16914"/>
                  </a:lnTo>
                  <a:lnTo>
                    <a:pt x="80724" y="11276"/>
                  </a:lnTo>
                  <a:lnTo>
                    <a:pt x="34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11606" y="505629"/>
              <a:ext cx="147400" cy="161081"/>
            </a:xfrm>
            <a:custGeom>
              <a:avLst/>
              <a:gdLst/>
              <a:ahLst/>
              <a:cxnLst/>
              <a:rect l="0" t="0" r="0" b="0"/>
              <a:pathLst>
                <a:path w="147400" h="161081">
                  <a:moveTo>
                    <a:pt x="0" y="52381"/>
                  </a:moveTo>
                  <a:lnTo>
                    <a:pt x="11178" y="63559"/>
                  </a:lnTo>
                  <a:lnTo>
                    <a:pt x="16667" y="81526"/>
                  </a:lnTo>
                  <a:lnTo>
                    <a:pt x="28884" y="136287"/>
                  </a:lnTo>
                  <a:lnTo>
                    <a:pt x="36504" y="161080"/>
                  </a:lnTo>
                  <a:lnTo>
                    <a:pt x="17191" y="103924"/>
                  </a:lnTo>
                  <a:lnTo>
                    <a:pt x="16609" y="83478"/>
                  </a:lnTo>
                  <a:lnTo>
                    <a:pt x="25768" y="36167"/>
                  </a:lnTo>
                  <a:lnTo>
                    <a:pt x="41040" y="6763"/>
                  </a:lnTo>
                  <a:lnTo>
                    <a:pt x="49587" y="2081"/>
                  </a:lnTo>
                  <a:lnTo>
                    <a:pt x="71561" y="0"/>
                  </a:lnTo>
                  <a:lnTo>
                    <a:pt x="81633" y="3422"/>
                  </a:lnTo>
                  <a:lnTo>
                    <a:pt x="99062" y="16583"/>
                  </a:lnTo>
                  <a:lnTo>
                    <a:pt x="116439" y="49313"/>
                  </a:lnTo>
                  <a:lnTo>
                    <a:pt x="136490" y="104619"/>
                  </a:lnTo>
                  <a:lnTo>
                    <a:pt x="147399" y="157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32507" y="463253"/>
              <a:ext cx="157702" cy="188169"/>
            </a:xfrm>
            <a:custGeom>
              <a:avLst/>
              <a:gdLst/>
              <a:ahLst/>
              <a:cxnLst/>
              <a:rect l="0" t="0" r="0" b="0"/>
              <a:pathLst>
                <a:path w="157702" h="188169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29309"/>
                  </a:lnTo>
                  <a:lnTo>
                    <a:pt x="1508" y="37087"/>
                  </a:lnTo>
                  <a:lnTo>
                    <a:pt x="0" y="55088"/>
                  </a:lnTo>
                  <a:lnTo>
                    <a:pt x="3575" y="62462"/>
                  </a:lnTo>
                  <a:lnTo>
                    <a:pt x="16906" y="73774"/>
                  </a:lnTo>
                  <a:lnTo>
                    <a:pt x="74440" y="97965"/>
                  </a:lnTo>
                  <a:lnTo>
                    <a:pt x="137116" y="124886"/>
                  </a:lnTo>
                  <a:lnTo>
                    <a:pt x="151907" y="140903"/>
                  </a:lnTo>
                  <a:lnTo>
                    <a:pt x="157489" y="150087"/>
                  </a:lnTo>
                  <a:lnTo>
                    <a:pt x="157701" y="158550"/>
                  </a:lnTo>
                  <a:lnTo>
                    <a:pt x="154333" y="166532"/>
                  </a:lnTo>
                  <a:lnTo>
                    <a:pt x="148578" y="174192"/>
                  </a:lnTo>
                  <a:lnTo>
                    <a:pt x="129705" y="182704"/>
                  </a:lnTo>
                  <a:lnTo>
                    <a:pt x="79461" y="188168"/>
                  </a:lnTo>
                  <a:lnTo>
                    <a:pt x="28226" y="181003"/>
                  </a:lnTo>
                  <a:lnTo>
                    <a:pt x="1072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69450" y="38955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537160" y="821222"/>
            <a:ext cx="1631918" cy="658642"/>
            <a:chOff x="1537160" y="821222"/>
            <a:chExt cx="1631918" cy="658642"/>
          </a:xfrm>
        </p:grpSpPr>
        <p:sp>
          <p:nvSpPr>
            <p:cNvPr id="24" name="Freeform 23"/>
            <p:cNvSpPr/>
            <p:nvPr/>
          </p:nvSpPr>
          <p:spPr>
            <a:xfrm>
              <a:off x="1537160" y="821222"/>
              <a:ext cx="1631918" cy="31570"/>
            </a:xfrm>
            <a:custGeom>
              <a:avLst/>
              <a:gdLst/>
              <a:ahLst/>
              <a:cxnLst/>
              <a:rect l="0" t="0" r="0" b="0"/>
              <a:pathLst>
                <a:path w="1631918" h="31570">
                  <a:moveTo>
                    <a:pt x="1631917" y="0"/>
                  </a:moveTo>
                  <a:lnTo>
                    <a:pt x="1571534" y="0"/>
                  </a:lnTo>
                  <a:lnTo>
                    <a:pt x="1513810" y="0"/>
                  </a:lnTo>
                  <a:lnTo>
                    <a:pt x="1458492" y="3120"/>
                  </a:lnTo>
                  <a:lnTo>
                    <a:pt x="1406227" y="8334"/>
                  </a:lnTo>
                  <a:lnTo>
                    <a:pt x="1355646" y="12998"/>
                  </a:lnTo>
                  <a:lnTo>
                    <a:pt x="1305954" y="18669"/>
                  </a:lnTo>
                  <a:lnTo>
                    <a:pt x="1248726" y="20350"/>
                  </a:lnTo>
                  <a:lnTo>
                    <a:pt x="1199015" y="20848"/>
                  </a:lnTo>
                  <a:lnTo>
                    <a:pt x="1147241" y="20995"/>
                  </a:lnTo>
                  <a:lnTo>
                    <a:pt x="1097975" y="21039"/>
                  </a:lnTo>
                  <a:lnTo>
                    <a:pt x="1050623" y="21052"/>
                  </a:lnTo>
                  <a:lnTo>
                    <a:pt x="999547" y="24175"/>
                  </a:lnTo>
                  <a:lnTo>
                    <a:pt x="947369" y="29390"/>
                  </a:lnTo>
                  <a:lnTo>
                    <a:pt x="894865" y="30935"/>
                  </a:lnTo>
                  <a:lnTo>
                    <a:pt x="839143" y="31393"/>
                  </a:lnTo>
                  <a:lnTo>
                    <a:pt x="781299" y="31529"/>
                  </a:lnTo>
                  <a:lnTo>
                    <a:pt x="723996" y="31569"/>
                  </a:lnTo>
                  <a:lnTo>
                    <a:pt x="665683" y="28461"/>
                  </a:lnTo>
                  <a:lnTo>
                    <a:pt x="608241" y="23251"/>
                  </a:lnTo>
                  <a:lnTo>
                    <a:pt x="546767" y="21707"/>
                  </a:lnTo>
                  <a:lnTo>
                    <a:pt x="484099" y="21250"/>
                  </a:lnTo>
                  <a:lnTo>
                    <a:pt x="440933" y="19973"/>
                  </a:lnTo>
                  <a:lnTo>
                    <a:pt x="394452" y="15506"/>
                  </a:lnTo>
                  <a:lnTo>
                    <a:pt x="349617" y="12741"/>
                  </a:lnTo>
                  <a:lnTo>
                    <a:pt x="306294" y="11512"/>
                  </a:lnTo>
                  <a:lnTo>
                    <a:pt x="263643" y="10966"/>
                  </a:lnTo>
                  <a:lnTo>
                    <a:pt x="218170" y="10723"/>
                  </a:lnTo>
                  <a:lnTo>
                    <a:pt x="171834" y="10615"/>
                  </a:lnTo>
                  <a:lnTo>
                    <a:pt x="127843" y="10567"/>
                  </a:lnTo>
                  <a:lnTo>
                    <a:pt x="69205" y="10540"/>
                  </a:lnTo>
                  <a:lnTo>
                    <a:pt x="38947" y="105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96254" y="979150"/>
              <a:ext cx="209488" cy="500714"/>
            </a:xfrm>
            <a:custGeom>
              <a:avLst/>
              <a:gdLst/>
              <a:ahLst/>
              <a:cxnLst/>
              <a:rect l="0" t="0" r="0" b="0"/>
              <a:pathLst>
                <a:path w="209488" h="500714">
                  <a:moveTo>
                    <a:pt x="156844" y="0"/>
                  </a:moveTo>
                  <a:lnTo>
                    <a:pt x="153724" y="60383"/>
                  </a:lnTo>
                  <a:lnTo>
                    <a:pt x="148511" y="118107"/>
                  </a:lnTo>
                  <a:lnTo>
                    <a:pt x="150086" y="179664"/>
                  </a:lnTo>
                  <a:lnTo>
                    <a:pt x="154841" y="236118"/>
                  </a:lnTo>
                  <a:lnTo>
                    <a:pt x="156251" y="288719"/>
                  </a:lnTo>
                  <a:lnTo>
                    <a:pt x="153549" y="348759"/>
                  </a:lnTo>
                  <a:lnTo>
                    <a:pt x="145339" y="407882"/>
                  </a:lnTo>
                  <a:lnTo>
                    <a:pt x="132085" y="469084"/>
                  </a:lnTo>
                  <a:lnTo>
                    <a:pt x="116103" y="498386"/>
                  </a:lnTo>
                  <a:lnTo>
                    <a:pt x="109796" y="500713"/>
                  </a:lnTo>
                  <a:lnTo>
                    <a:pt x="103252" y="498755"/>
                  </a:lnTo>
                  <a:lnTo>
                    <a:pt x="89742" y="487221"/>
                  </a:lnTo>
                  <a:lnTo>
                    <a:pt x="70151" y="459827"/>
                  </a:lnTo>
                  <a:lnTo>
                    <a:pt x="43060" y="401249"/>
                  </a:lnTo>
                  <a:lnTo>
                    <a:pt x="9250" y="339260"/>
                  </a:lnTo>
                  <a:lnTo>
                    <a:pt x="0" y="323918"/>
                  </a:lnTo>
                  <a:lnTo>
                    <a:pt x="3687" y="328797"/>
                  </a:lnTo>
                  <a:lnTo>
                    <a:pt x="35472" y="390312"/>
                  </a:lnTo>
                  <a:lnTo>
                    <a:pt x="83230" y="451845"/>
                  </a:lnTo>
                  <a:lnTo>
                    <a:pt x="98390" y="465202"/>
                  </a:lnTo>
                  <a:lnTo>
                    <a:pt x="116827" y="475038"/>
                  </a:lnTo>
                  <a:lnTo>
                    <a:pt x="126656" y="475789"/>
                  </a:lnTo>
                  <a:lnTo>
                    <a:pt x="146937" y="470385"/>
                  </a:lnTo>
                  <a:lnTo>
                    <a:pt x="161409" y="457064"/>
                  </a:lnTo>
                  <a:lnTo>
                    <a:pt x="196239" y="410992"/>
                  </a:lnTo>
                  <a:lnTo>
                    <a:pt x="20948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252042" y="1610860"/>
            <a:ext cx="1385422" cy="501791"/>
            <a:chOff x="1252042" y="1610860"/>
            <a:chExt cx="1385422" cy="501791"/>
          </a:xfrm>
        </p:grpSpPr>
        <p:sp>
          <p:nvSpPr>
            <p:cNvPr id="27" name="Freeform 26"/>
            <p:cNvSpPr/>
            <p:nvPr/>
          </p:nvSpPr>
          <p:spPr>
            <a:xfrm>
              <a:off x="1252042" y="1744396"/>
              <a:ext cx="175665" cy="178976"/>
            </a:xfrm>
            <a:custGeom>
              <a:avLst/>
              <a:gdLst/>
              <a:ahLst/>
              <a:cxnLst/>
              <a:rect l="0" t="0" r="0" b="0"/>
              <a:pathLst>
                <a:path w="175665" h="178976">
                  <a:moveTo>
                    <a:pt x="169305" y="55977"/>
                  </a:moveTo>
                  <a:lnTo>
                    <a:pt x="159729" y="31930"/>
                  </a:lnTo>
                  <a:lnTo>
                    <a:pt x="149061" y="17603"/>
                  </a:lnTo>
                  <a:lnTo>
                    <a:pt x="124312" y="1973"/>
                  </a:lnTo>
                  <a:lnTo>
                    <a:pt x="101735" y="0"/>
                  </a:lnTo>
                  <a:lnTo>
                    <a:pt x="54702" y="8265"/>
                  </a:lnTo>
                  <a:lnTo>
                    <a:pt x="27854" y="23382"/>
                  </a:lnTo>
                  <a:lnTo>
                    <a:pt x="5081" y="48269"/>
                  </a:lnTo>
                  <a:lnTo>
                    <a:pt x="0" y="70878"/>
                  </a:lnTo>
                  <a:lnTo>
                    <a:pt x="6270" y="117932"/>
                  </a:lnTo>
                  <a:lnTo>
                    <a:pt x="15453" y="150373"/>
                  </a:lnTo>
                  <a:lnTo>
                    <a:pt x="21114" y="158682"/>
                  </a:lnTo>
                  <a:lnTo>
                    <a:pt x="36761" y="171033"/>
                  </a:lnTo>
                  <a:lnTo>
                    <a:pt x="70891" y="178975"/>
                  </a:lnTo>
                  <a:lnTo>
                    <a:pt x="110639" y="170149"/>
                  </a:lnTo>
                  <a:lnTo>
                    <a:pt x="140874" y="152717"/>
                  </a:lnTo>
                  <a:lnTo>
                    <a:pt x="164650" y="127144"/>
                  </a:lnTo>
                  <a:lnTo>
                    <a:pt x="173085" y="104374"/>
                  </a:lnTo>
                  <a:lnTo>
                    <a:pt x="175664" y="79826"/>
                  </a:lnTo>
                  <a:lnTo>
                    <a:pt x="172911" y="57218"/>
                  </a:lnTo>
                  <a:lnTo>
                    <a:pt x="164668" y="38591"/>
                  </a:lnTo>
                  <a:lnTo>
                    <a:pt x="153113" y="18070"/>
                  </a:lnTo>
                  <a:lnTo>
                    <a:pt x="148248" y="3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26632" y="1783707"/>
              <a:ext cx="84608" cy="328944"/>
            </a:xfrm>
            <a:custGeom>
              <a:avLst/>
              <a:gdLst/>
              <a:ahLst/>
              <a:cxnLst/>
              <a:rect l="0" t="0" r="0" b="0"/>
              <a:pathLst>
                <a:path w="84608" h="328944">
                  <a:moveTo>
                    <a:pt x="0" y="121951"/>
                  </a:moveTo>
                  <a:lnTo>
                    <a:pt x="8333" y="179215"/>
                  </a:lnTo>
                  <a:lnTo>
                    <a:pt x="10095" y="240107"/>
                  </a:lnTo>
                  <a:lnTo>
                    <a:pt x="17678" y="297195"/>
                  </a:lnTo>
                  <a:lnTo>
                    <a:pt x="20056" y="328943"/>
                  </a:lnTo>
                  <a:lnTo>
                    <a:pt x="19590" y="307154"/>
                  </a:lnTo>
                  <a:lnTo>
                    <a:pt x="11953" y="243753"/>
                  </a:lnTo>
                  <a:lnTo>
                    <a:pt x="10810" y="188428"/>
                  </a:lnTo>
                  <a:lnTo>
                    <a:pt x="7464" y="135558"/>
                  </a:lnTo>
                  <a:lnTo>
                    <a:pt x="1474" y="85384"/>
                  </a:lnTo>
                  <a:lnTo>
                    <a:pt x="2631" y="25517"/>
                  </a:lnTo>
                  <a:lnTo>
                    <a:pt x="11308" y="4612"/>
                  </a:lnTo>
                  <a:lnTo>
                    <a:pt x="16897" y="441"/>
                  </a:lnTo>
                  <a:lnTo>
                    <a:pt x="22963" y="0"/>
                  </a:lnTo>
                  <a:lnTo>
                    <a:pt x="63638" y="14904"/>
                  </a:lnTo>
                  <a:lnTo>
                    <a:pt x="79366" y="26021"/>
                  </a:lnTo>
                  <a:lnTo>
                    <a:pt x="83326" y="33431"/>
                  </a:lnTo>
                  <a:lnTo>
                    <a:pt x="84607" y="51023"/>
                  </a:lnTo>
                  <a:lnTo>
                    <a:pt x="78751" y="80658"/>
                  </a:lnTo>
                  <a:lnTo>
                    <a:pt x="73557" y="88573"/>
                  </a:lnTo>
                  <a:lnTo>
                    <a:pt x="31585" y="121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678124" y="1753968"/>
              <a:ext cx="91675" cy="309470"/>
            </a:xfrm>
            <a:custGeom>
              <a:avLst/>
              <a:gdLst/>
              <a:ahLst/>
              <a:cxnLst/>
              <a:rect l="0" t="0" r="0" b="0"/>
              <a:pathLst>
                <a:path w="91675" h="309470">
                  <a:moveTo>
                    <a:pt x="27492" y="141161"/>
                  </a:moveTo>
                  <a:lnTo>
                    <a:pt x="35825" y="178639"/>
                  </a:lnTo>
                  <a:lnTo>
                    <a:pt x="37587" y="230063"/>
                  </a:lnTo>
                  <a:lnTo>
                    <a:pt x="39105" y="284111"/>
                  </a:lnTo>
                  <a:lnTo>
                    <a:pt x="43572" y="307640"/>
                  </a:lnTo>
                  <a:lnTo>
                    <a:pt x="45231" y="309469"/>
                  </a:lnTo>
                  <a:lnTo>
                    <a:pt x="48112" y="260970"/>
                  </a:lnTo>
                  <a:lnTo>
                    <a:pt x="42830" y="226573"/>
                  </a:lnTo>
                  <a:lnTo>
                    <a:pt x="23330" y="173934"/>
                  </a:lnTo>
                  <a:lnTo>
                    <a:pt x="10791" y="125395"/>
                  </a:lnTo>
                  <a:lnTo>
                    <a:pt x="837" y="75138"/>
                  </a:lnTo>
                  <a:lnTo>
                    <a:pt x="0" y="18762"/>
                  </a:lnTo>
                  <a:lnTo>
                    <a:pt x="2145" y="6919"/>
                  </a:lnTo>
                  <a:lnTo>
                    <a:pt x="5915" y="1364"/>
                  </a:lnTo>
                  <a:lnTo>
                    <a:pt x="10768" y="0"/>
                  </a:lnTo>
                  <a:lnTo>
                    <a:pt x="49336" y="13301"/>
                  </a:lnTo>
                  <a:lnTo>
                    <a:pt x="72309" y="31657"/>
                  </a:lnTo>
                  <a:lnTo>
                    <a:pt x="86795" y="49209"/>
                  </a:lnTo>
                  <a:lnTo>
                    <a:pt x="91674" y="71827"/>
                  </a:lnTo>
                  <a:lnTo>
                    <a:pt x="91337" y="84410"/>
                  </a:lnTo>
                  <a:lnTo>
                    <a:pt x="87603" y="93969"/>
                  </a:lnTo>
                  <a:lnTo>
                    <a:pt x="74095" y="107708"/>
                  </a:lnTo>
                  <a:lnTo>
                    <a:pt x="53274" y="114595"/>
                  </a:lnTo>
                  <a:lnTo>
                    <a:pt x="16964" y="1201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825675" y="1758259"/>
              <a:ext cx="101996" cy="159595"/>
            </a:xfrm>
            <a:custGeom>
              <a:avLst/>
              <a:gdLst/>
              <a:ahLst/>
              <a:cxnLst/>
              <a:rect l="0" t="0" r="0" b="0"/>
              <a:pathLst>
                <a:path w="101996" h="159595">
                  <a:moveTo>
                    <a:pt x="79983" y="21057"/>
                  </a:moveTo>
                  <a:lnTo>
                    <a:pt x="36020" y="41300"/>
                  </a:lnTo>
                  <a:lnTo>
                    <a:pt x="11325" y="66049"/>
                  </a:lnTo>
                  <a:lnTo>
                    <a:pt x="2675" y="88627"/>
                  </a:lnTo>
                  <a:lnTo>
                    <a:pt x="0" y="113089"/>
                  </a:lnTo>
                  <a:lnTo>
                    <a:pt x="2711" y="135659"/>
                  </a:lnTo>
                  <a:lnTo>
                    <a:pt x="7411" y="144252"/>
                  </a:lnTo>
                  <a:lnTo>
                    <a:pt x="21992" y="156918"/>
                  </a:lnTo>
                  <a:lnTo>
                    <a:pt x="30794" y="159594"/>
                  </a:lnTo>
                  <a:lnTo>
                    <a:pt x="49932" y="159448"/>
                  </a:lnTo>
                  <a:lnTo>
                    <a:pt x="67017" y="149244"/>
                  </a:lnTo>
                  <a:lnTo>
                    <a:pt x="89789" y="120649"/>
                  </a:lnTo>
                  <a:lnTo>
                    <a:pt x="97049" y="108509"/>
                  </a:lnTo>
                  <a:lnTo>
                    <a:pt x="101995" y="79421"/>
                  </a:lnTo>
                  <a:lnTo>
                    <a:pt x="99125" y="49336"/>
                  </a:lnTo>
                  <a:lnTo>
                    <a:pt x="85524" y="16178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000306" y="1737202"/>
              <a:ext cx="144889" cy="129794"/>
            </a:xfrm>
            <a:custGeom>
              <a:avLst/>
              <a:gdLst/>
              <a:ahLst/>
              <a:cxnLst/>
              <a:rect l="0" t="0" r="0" b="0"/>
              <a:pathLst>
                <a:path w="144889" h="129794">
                  <a:moveTo>
                    <a:pt x="105393" y="0"/>
                  </a:moveTo>
                  <a:lnTo>
                    <a:pt x="77837" y="7235"/>
                  </a:lnTo>
                  <a:lnTo>
                    <a:pt x="38217" y="11892"/>
                  </a:lnTo>
                  <a:lnTo>
                    <a:pt x="18605" y="21273"/>
                  </a:lnTo>
                  <a:lnTo>
                    <a:pt x="5209" y="36361"/>
                  </a:lnTo>
                  <a:lnTo>
                    <a:pt x="0" y="45297"/>
                  </a:lnTo>
                  <a:lnTo>
                    <a:pt x="1205" y="51255"/>
                  </a:lnTo>
                  <a:lnTo>
                    <a:pt x="6689" y="55227"/>
                  </a:lnTo>
                  <a:lnTo>
                    <a:pt x="36763" y="60817"/>
                  </a:lnTo>
                  <a:lnTo>
                    <a:pt x="94146" y="71266"/>
                  </a:lnTo>
                  <a:lnTo>
                    <a:pt x="125067" y="82207"/>
                  </a:lnTo>
                  <a:lnTo>
                    <a:pt x="141823" y="93468"/>
                  </a:lnTo>
                  <a:lnTo>
                    <a:pt x="144888" y="99747"/>
                  </a:lnTo>
                  <a:lnTo>
                    <a:pt x="144591" y="106272"/>
                  </a:lnTo>
                  <a:lnTo>
                    <a:pt x="142053" y="112962"/>
                  </a:lnTo>
                  <a:lnTo>
                    <a:pt x="129875" y="123515"/>
                  </a:lnTo>
                  <a:lnTo>
                    <a:pt x="121715" y="127966"/>
                  </a:lnTo>
                  <a:lnTo>
                    <a:pt x="100169" y="129793"/>
                  </a:lnTo>
                  <a:lnTo>
                    <a:pt x="5275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21513" y="1758259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7409" y="57264"/>
                  </a:lnTo>
                  <a:lnTo>
                    <a:pt x="2195" y="10041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221513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358383" y="1610860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60383"/>
                  </a:lnTo>
                  <a:lnTo>
                    <a:pt x="0" y="114987"/>
                  </a:lnTo>
                  <a:lnTo>
                    <a:pt x="0" y="168211"/>
                  </a:lnTo>
                  <a:lnTo>
                    <a:pt x="3120" y="217906"/>
                  </a:lnTo>
                  <a:lnTo>
                    <a:pt x="8333" y="25914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95212" y="1758259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9525" y="0"/>
                  </a:lnTo>
                  <a:lnTo>
                    <a:pt x="6039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514238" y="1725826"/>
              <a:ext cx="123226" cy="173644"/>
            </a:xfrm>
            <a:custGeom>
              <a:avLst/>
              <a:gdLst/>
              <a:ahLst/>
              <a:cxnLst/>
              <a:rect l="0" t="0" r="0" b="0"/>
              <a:pathLst>
                <a:path w="123226" h="173644">
                  <a:moveTo>
                    <a:pt x="2072" y="74547"/>
                  </a:moveTo>
                  <a:lnTo>
                    <a:pt x="39551" y="66213"/>
                  </a:lnTo>
                  <a:lnTo>
                    <a:pt x="85385" y="58863"/>
                  </a:lnTo>
                  <a:lnTo>
                    <a:pt x="117615" y="43903"/>
                  </a:lnTo>
                  <a:lnTo>
                    <a:pt x="122384" y="37740"/>
                  </a:lnTo>
                  <a:lnTo>
                    <a:pt x="123225" y="31292"/>
                  </a:lnTo>
                  <a:lnTo>
                    <a:pt x="121445" y="24653"/>
                  </a:lnTo>
                  <a:lnTo>
                    <a:pt x="110109" y="11037"/>
                  </a:lnTo>
                  <a:lnTo>
                    <a:pt x="102173" y="4131"/>
                  </a:lnTo>
                  <a:lnTo>
                    <a:pt x="93373" y="697"/>
                  </a:lnTo>
                  <a:lnTo>
                    <a:pt x="74236" y="0"/>
                  </a:lnTo>
                  <a:lnTo>
                    <a:pt x="43731" y="11775"/>
                  </a:lnTo>
                  <a:lnTo>
                    <a:pt x="18055" y="35670"/>
                  </a:lnTo>
                  <a:lnTo>
                    <a:pt x="1219" y="76156"/>
                  </a:lnTo>
                  <a:lnTo>
                    <a:pt x="0" y="119607"/>
                  </a:lnTo>
                  <a:lnTo>
                    <a:pt x="7048" y="156528"/>
                  </a:lnTo>
                  <a:lnTo>
                    <a:pt x="13578" y="164296"/>
                  </a:lnTo>
                  <a:lnTo>
                    <a:pt x="33312" y="172927"/>
                  </a:lnTo>
                  <a:lnTo>
                    <a:pt x="54561" y="173643"/>
                  </a:lnTo>
                  <a:lnTo>
                    <a:pt x="96829" y="169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811316" y="736994"/>
            <a:ext cx="1916187" cy="1168665"/>
            <a:chOff x="3811316" y="736994"/>
            <a:chExt cx="1916187" cy="1168665"/>
          </a:xfrm>
        </p:grpSpPr>
        <p:sp>
          <p:nvSpPr>
            <p:cNvPr id="38" name="Freeform 37"/>
            <p:cNvSpPr/>
            <p:nvPr/>
          </p:nvSpPr>
          <p:spPr>
            <a:xfrm>
              <a:off x="3811316" y="736994"/>
              <a:ext cx="1842488" cy="73701"/>
            </a:xfrm>
            <a:custGeom>
              <a:avLst/>
              <a:gdLst/>
              <a:ahLst/>
              <a:cxnLst/>
              <a:rect l="0" t="0" r="0" b="0"/>
              <a:pathLst>
                <a:path w="1842488" h="73701">
                  <a:moveTo>
                    <a:pt x="1842487" y="0"/>
                  </a:moveTo>
                  <a:lnTo>
                    <a:pt x="1793556" y="0"/>
                  </a:lnTo>
                  <a:lnTo>
                    <a:pt x="1734426" y="5590"/>
                  </a:lnTo>
                  <a:lnTo>
                    <a:pt x="1671619" y="25194"/>
                  </a:lnTo>
                  <a:lnTo>
                    <a:pt x="1616753" y="38426"/>
                  </a:lnTo>
                  <a:lnTo>
                    <a:pt x="1555872" y="41386"/>
                  </a:lnTo>
                  <a:lnTo>
                    <a:pt x="1496171" y="41898"/>
                  </a:lnTo>
                  <a:lnTo>
                    <a:pt x="1443387" y="42050"/>
                  </a:lnTo>
                  <a:lnTo>
                    <a:pt x="1383630" y="49337"/>
                  </a:lnTo>
                  <a:lnTo>
                    <a:pt x="1326766" y="51990"/>
                  </a:lnTo>
                  <a:lnTo>
                    <a:pt x="1264884" y="52514"/>
                  </a:lnTo>
                  <a:lnTo>
                    <a:pt x="1203571" y="52617"/>
                  </a:lnTo>
                  <a:lnTo>
                    <a:pt x="1153530" y="52635"/>
                  </a:lnTo>
                  <a:lnTo>
                    <a:pt x="1101658" y="52641"/>
                  </a:lnTo>
                  <a:lnTo>
                    <a:pt x="1048074" y="52642"/>
                  </a:lnTo>
                  <a:lnTo>
                    <a:pt x="989433" y="53812"/>
                  </a:lnTo>
                  <a:lnTo>
                    <a:pt x="934494" y="59878"/>
                  </a:lnTo>
                  <a:lnTo>
                    <a:pt x="880001" y="62196"/>
                  </a:lnTo>
                  <a:lnTo>
                    <a:pt x="819921" y="62882"/>
                  </a:lnTo>
                  <a:lnTo>
                    <a:pt x="758836" y="63086"/>
                  </a:lnTo>
                  <a:lnTo>
                    <a:pt x="702002" y="63146"/>
                  </a:lnTo>
                  <a:lnTo>
                    <a:pt x="642398" y="63164"/>
                  </a:lnTo>
                  <a:lnTo>
                    <a:pt x="586004" y="63169"/>
                  </a:lnTo>
                  <a:lnTo>
                    <a:pt x="526530" y="62001"/>
                  </a:lnTo>
                  <a:lnTo>
                    <a:pt x="470174" y="57105"/>
                  </a:lnTo>
                  <a:lnTo>
                    <a:pt x="410712" y="60854"/>
                  </a:lnTo>
                  <a:lnTo>
                    <a:pt x="354359" y="62485"/>
                  </a:lnTo>
                  <a:lnTo>
                    <a:pt x="294898" y="62968"/>
                  </a:lnTo>
                  <a:lnTo>
                    <a:pt x="239715" y="64281"/>
                  </a:lnTo>
                  <a:lnTo>
                    <a:pt x="185150" y="70389"/>
                  </a:lnTo>
                  <a:lnTo>
                    <a:pt x="126219" y="72719"/>
                  </a:lnTo>
                  <a:lnTo>
                    <a:pt x="71193" y="73409"/>
                  </a:lnTo>
                  <a:lnTo>
                    <a:pt x="15796" y="736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750411" y="863336"/>
              <a:ext cx="240097" cy="383216"/>
            </a:xfrm>
            <a:custGeom>
              <a:avLst/>
              <a:gdLst/>
              <a:ahLst/>
              <a:cxnLst/>
              <a:rect l="0" t="0" r="0" b="0"/>
              <a:pathLst>
                <a:path w="240097" h="383216">
                  <a:moveTo>
                    <a:pt x="103226" y="0"/>
                  </a:moveTo>
                  <a:lnTo>
                    <a:pt x="103226" y="48931"/>
                  </a:lnTo>
                  <a:lnTo>
                    <a:pt x="106346" y="96777"/>
                  </a:lnTo>
                  <a:lnTo>
                    <a:pt x="114679" y="151117"/>
                  </a:lnTo>
                  <a:lnTo>
                    <a:pt x="124557" y="211672"/>
                  </a:lnTo>
                  <a:lnTo>
                    <a:pt x="134893" y="270948"/>
                  </a:lnTo>
                  <a:lnTo>
                    <a:pt x="142245" y="322437"/>
                  </a:lnTo>
                  <a:lnTo>
                    <a:pt x="141303" y="364209"/>
                  </a:lnTo>
                  <a:lnTo>
                    <a:pt x="139140" y="376167"/>
                  </a:lnTo>
                  <a:lnTo>
                    <a:pt x="135357" y="381799"/>
                  </a:lnTo>
                  <a:lnTo>
                    <a:pt x="130496" y="383215"/>
                  </a:lnTo>
                  <a:lnTo>
                    <a:pt x="124915" y="381819"/>
                  </a:lnTo>
                  <a:lnTo>
                    <a:pt x="112476" y="370909"/>
                  </a:lnTo>
                  <a:lnTo>
                    <a:pt x="74648" y="323476"/>
                  </a:lnTo>
                  <a:lnTo>
                    <a:pt x="44914" y="273358"/>
                  </a:lnTo>
                  <a:lnTo>
                    <a:pt x="2784" y="226637"/>
                  </a:lnTo>
                  <a:lnTo>
                    <a:pt x="0" y="224791"/>
                  </a:lnTo>
                  <a:lnTo>
                    <a:pt x="483" y="227070"/>
                  </a:lnTo>
                  <a:lnTo>
                    <a:pt x="8429" y="238960"/>
                  </a:lnTo>
                  <a:lnTo>
                    <a:pt x="63921" y="297423"/>
                  </a:lnTo>
                  <a:lnTo>
                    <a:pt x="106889" y="338211"/>
                  </a:lnTo>
                  <a:lnTo>
                    <a:pt x="125911" y="348408"/>
                  </a:lnTo>
                  <a:lnTo>
                    <a:pt x="146063" y="350600"/>
                  </a:lnTo>
                  <a:lnTo>
                    <a:pt x="165549" y="346505"/>
                  </a:lnTo>
                  <a:lnTo>
                    <a:pt x="182008" y="336886"/>
                  </a:lnTo>
                  <a:lnTo>
                    <a:pt x="194002" y="321693"/>
                  </a:lnTo>
                  <a:lnTo>
                    <a:pt x="227023" y="269040"/>
                  </a:lnTo>
                  <a:lnTo>
                    <a:pt x="24009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11012" y="1473989"/>
              <a:ext cx="5590" cy="231628"/>
            </a:xfrm>
            <a:custGeom>
              <a:avLst/>
              <a:gdLst/>
              <a:ahLst/>
              <a:cxnLst/>
              <a:rect l="0" t="0" r="0" b="0"/>
              <a:pathLst>
                <a:path w="5590" h="231628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2999"/>
                  </a:lnTo>
                  <a:lnTo>
                    <a:pt x="5453" y="147745"/>
                  </a:lnTo>
                  <a:lnTo>
                    <a:pt x="5562" y="203620"/>
                  </a:lnTo>
                  <a:lnTo>
                    <a:pt x="558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32373" y="160033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1639" y="0"/>
                  </a:lnTo>
                  <a:lnTo>
                    <a:pt x="102508" y="5589"/>
                  </a:lnTo>
                  <a:lnTo>
                    <a:pt x="46938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16642" y="1758259"/>
              <a:ext cx="45642" cy="147400"/>
            </a:xfrm>
            <a:custGeom>
              <a:avLst/>
              <a:gdLst/>
              <a:ahLst/>
              <a:cxnLst/>
              <a:rect l="0" t="0" r="0" b="0"/>
              <a:pathLst>
                <a:path w="45642" h="147400">
                  <a:moveTo>
                    <a:pt x="0" y="0"/>
                  </a:moveTo>
                  <a:lnTo>
                    <a:pt x="29309" y="34897"/>
                  </a:lnTo>
                  <a:lnTo>
                    <a:pt x="43909" y="64152"/>
                  </a:lnTo>
                  <a:lnTo>
                    <a:pt x="45641" y="84664"/>
                  </a:lnTo>
                  <a:lnTo>
                    <a:pt x="41342" y="104309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27212" y="160033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9" y="3120"/>
                  </a:lnTo>
                  <a:lnTo>
                    <a:pt x="115049" y="14654"/>
                  </a:lnTo>
                  <a:lnTo>
                    <a:pt x="56694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16767" y="1737202"/>
              <a:ext cx="49026" cy="168457"/>
            </a:xfrm>
            <a:custGeom>
              <a:avLst/>
              <a:gdLst/>
              <a:ahLst/>
              <a:cxnLst/>
              <a:rect l="0" t="0" r="0" b="0"/>
              <a:pathLst>
                <a:path w="49026" h="168457">
                  <a:moveTo>
                    <a:pt x="0" y="0"/>
                  </a:moveTo>
                  <a:lnTo>
                    <a:pt x="15641" y="17980"/>
                  </a:lnTo>
                  <a:lnTo>
                    <a:pt x="44502" y="68288"/>
                  </a:lnTo>
                  <a:lnTo>
                    <a:pt x="49025" y="91571"/>
                  </a:lnTo>
                  <a:lnTo>
                    <a:pt x="45981" y="125398"/>
                  </a:lnTo>
                  <a:lnTo>
                    <a:pt x="34473" y="143860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948394" y="1547689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73537" y="63333"/>
                  </a:lnTo>
                  <a:lnTo>
                    <a:pt x="10328" y="1169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58922" y="1537160"/>
              <a:ext cx="189514" cy="126343"/>
            </a:xfrm>
            <a:custGeom>
              <a:avLst/>
              <a:gdLst/>
              <a:ahLst/>
              <a:cxnLst/>
              <a:rect l="0" t="0" r="0" b="0"/>
              <a:pathLst>
                <a:path w="189514" h="126343">
                  <a:moveTo>
                    <a:pt x="189513" y="126342"/>
                  </a:moveTo>
                  <a:lnTo>
                    <a:pt x="128640" y="83680"/>
                  </a:lnTo>
                  <a:lnTo>
                    <a:pt x="69857" y="42066"/>
                  </a:lnTo>
                  <a:lnTo>
                    <a:pt x="9946" y="62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43191" y="1631917"/>
              <a:ext cx="76921" cy="189514"/>
            </a:xfrm>
            <a:custGeom>
              <a:avLst/>
              <a:gdLst/>
              <a:ahLst/>
              <a:cxnLst/>
              <a:rect l="0" t="0" r="0" b="0"/>
              <a:pathLst>
                <a:path w="76921" h="189514">
                  <a:moveTo>
                    <a:pt x="0" y="0"/>
                  </a:moveTo>
                  <a:lnTo>
                    <a:pt x="58564" y="55087"/>
                  </a:lnTo>
                  <a:lnTo>
                    <a:pt x="74804" y="84952"/>
                  </a:lnTo>
                  <a:lnTo>
                    <a:pt x="76920" y="108726"/>
                  </a:lnTo>
                  <a:lnTo>
                    <a:pt x="72791" y="133720"/>
                  </a:lnTo>
                  <a:lnTo>
                    <a:pt x="5264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527461" y="1563157"/>
              <a:ext cx="200042" cy="37175"/>
            </a:xfrm>
            <a:custGeom>
              <a:avLst/>
              <a:gdLst/>
              <a:ahLst/>
              <a:cxnLst/>
              <a:rect l="0" t="0" r="0" b="0"/>
              <a:pathLst>
                <a:path w="200042" h="37175">
                  <a:moveTo>
                    <a:pt x="200041" y="5589"/>
                  </a:moveTo>
                  <a:lnTo>
                    <a:pt x="183274" y="0"/>
                  </a:lnTo>
                  <a:lnTo>
                    <a:pt x="165683" y="375"/>
                  </a:lnTo>
                  <a:lnTo>
                    <a:pt x="108212" y="13308"/>
                  </a:lnTo>
                  <a:lnTo>
                    <a:pt x="53028" y="30247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22217" y="1473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64331" y="171614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68497" y="2779523"/>
            <a:ext cx="6549182" cy="557253"/>
            <a:chOff x="368497" y="2779523"/>
            <a:chExt cx="6549182" cy="557253"/>
          </a:xfrm>
        </p:grpSpPr>
        <p:sp>
          <p:nvSpPr>
            <p:cNvPr id="52" name="Freeform 51"/>
            <p:cNvSpPr/>
            <p:nvPr/>
          </p:nvSpPr>
          <p:spPr>
            <a:xfrm>
              <a:off x="537796" y="2863751"/>
              <a:ext cx="20215" cy="431669"/>
            </a:xfrm>
            <a:custGeom>
              <a:avLst/>
              <a:gdLst/>
              <a:ahLst/>
              <a:cxnLst/>
              <a:rect l="0" t="0" r="0" b="0"/>
              <a:pathLst>
                <a:path w="20215" h="431669">
                  <a:moveTo>
                    <a:pt x="20214" y="0"/>
                  </a:moveTo>
                  <a:lnTo>
                    <a:pt x="3425" y="55045"/>
                  </a:lnTo>
                  <a:lnTo>
                    <a:pt x="0" y="112692"/>
                  </a:lnTo>
                  <a:lnTo>
                    <a:pt x="2526" y="170650"/>
                  </a:lnTo>
                  <a:lnTo>
                    <a:pt x="7564" y="229157"/>
                  </a:lnTo>
                  <a:lnTo>
                    <a:pt x="9057" y="283538"/>
                  </a:lnTo>
                  <a:lnTo>
                    <a:pt x="6380" y="333575"/>
                  </a:lnTo>
                  <a:lnTo>
                    <a:pt x="4417" y="378037"/>
                  </a:lnTo>
                  <a:lnTo>
                    <a:pt x="968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8497" y="2863751"/>
              <a:ext cx="431669" cy="115814"/>
            </a:xfrm>
            <a:custGeom>
              <a:avLst/>
              <a:gdLst/>
              <a:ahLst/>
              <a:cxnLst/>
              <a:rect l="0" t="0" r="0" b="0"/>
              <a:pathLst>
                <a:path w="431669" h="115814">
                  <a:moveTo>
                    <a:pt x="431668" y="0"/>
                  </a:moveTo>
                  <a:lnTo>
                    <a:pt x="373051" y="9065"/>
                  </a:lnTo>
                  <a:lnTo>
                    <a:pt x="326113" y="19815"/>
                  </a:lnTo>
                  <a:lnTo>
                    <a:pt x="266755" y="40135"/>
                  </a:lnTo>
                  <a:lnTo>
                    <a:pt x="211620" y="55176"/>
                  </a:lnTo>
                  <a:lnTo>
                    <a:pt x="151766" y="75630"/>
                  </a:lnTo>
                  <a:lnTo>
                    <a:pt x="95331" y="94549"/>
                  </a:lnTo>
                  <a:lnTo>
                    <a:pt x="41578" y="10875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5597" y="3116435"/>
              <a:ext cx="176681" cy="149772"/>
            </a:xfrm>
            <a:custGeom>
              <a:avLst/>
              <a:gdLst/>
              <a:ahLst/>
              <a:cxnLst/>
              <a:rect l="0" t="0" r="0" b="0"/>
              <a:pathLst>
                <a:path w="176681" h="149772">
                  <a:moveTo>
                    <a:pt x="91926" y="0"/>
                  </a:moveTo>
                  <a:lnTo>
                    <a:pt x="47963" y="20243"/>
                  </a:lnTo>
                  <a:lnTo>
                    <a:pt x="23268" y="44992"/>
                  </a:lnTo>
                  <a:lnTo>
                    <a:pt x="6722" y="74552"/>
                  </a:lnTo>
                  <a:lnTo>
                    <a:pt x="0" y="111127"/>
                  </a:lnTo>
                  <a:lnTo>
                    <a:pt x="2566" y="120878"/>
                  </a:lnTo>
                  <a:lnTo>
                    <a:pt x="7786" y="128548"/>
                  </a:lnTo>
                  <a:lnTo>
                    <a:pt x="22945" y="140191"/>
                  </a:lnTo>
                  <a:lnTo>
                    <a:pt x="41380" y="149264"/>
                  </a:lnTo>
                  <a:lnTo>
                    <a:pt x="82669" y="149771"/>
                  </a:lnTo>
                  <a:lnTo>
                    <a:pt x="120768" y="142512"/>
                  </a:lnTo>
                  <a:lnTo>
                    <a:pt x="148695" y="127364"/>
                  </a:lnTo>
                  <a:lnTo>
                    <a:pt x="171787" y="102468"/>
                  </a:lnTo>
                  <a:lnTo>
                    <a:pt x="175582" y="92878"/>
                  </a:lnTo>
                  <a:lnTo>
                    <a:pt x="176680" y="72865"/>
                  </a:lnTo>
                  <a:lnTo>
                    <a:pt x="170720" y="41866"/>
                  </a:lnTo>
                  <a:lnTo>
                    <a:pt x="155957" y="16044"/>
                  </a:lnTo>
                  <a:lnTo>
                    <a:pt x="147481" y="1069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20622" y="3058203"/>
              <a:ext cx="176085" cy="184575"/>
            </a:xfrm>
            <a:custGeom>
              <a:avLst/>
              <a:gdLst/>
              <a:ahLst/>
              <a:cxnLst/>
              <a:rect l="0" t="0" r="0" b="0"/>
              <a:pathLst>
                <a:path w="176085" h="184575">
                  <a:moveTo>
                    <a:pt x="137554" y="5589"/>
                  </a:moveTo>
                  <a:lnTo>
                    <a:pt x="120786" y="0"/>
                  </a:lnTo>
                  <a:lnTo>
                    <a:pt x="88002" y="2114"/>
                  </a:lnTo>
                  <a:lnTo>
                    <a:pt x="43408" y="14478"/>
                  </a:lnTo>
                  <a:lnTo>
                    <a:pt x="22012" y="25528"/>
                  </a:lnTo>
                  <a:lnTo>
                    <a:pt x="7043" y="41357"/>
                  </a:lnTo>
                  <a:lnTo>
                    <a:pt x="1414" y="50491"/>
                  </a:lnTo>
                  <a:lnTo>
                    <a:pt x="0" y="58921"/>
                  </a:lnTo>
                  <a:lnTo>
                    <a:pt x="1398" y="66880"/>
                  </a:lnTo>
                  <a:lnTo>
                    <a:pt x="4669" y="74526"/>
                  </a:lnTo>
                  <a:lnTo>
                    <a:pt x="20782" y="86141"/>
                  </a:lnTo>
                  <a:lnTo>
                    <a:pt x="43541" y="94032"/>
                  </a:lnTo>
                  <a:lnTo>
                    <a:pt x="104449" y="105104"/>
                  </a:lnTo>
                  <a:lnTo>
                    <a:pt x="153848" y="119310"/>
                  </a:lnTo>
                  <a:lnTo>
                    <a:pt x="172482" y="130611"/>
                  </a:lnTo>
                  <a:lnTo>
                    <a:pt x="176047" y="136900"/>
                  </a:lnTo>
                  <a:lnTo>
                    <a:pt x="176084" y="143433"/>
                  </a:lnTo>
                  <a:lnTo>
                    <a:pt x="173769" y="150128"/>
                  </a:lnTo>
                  <a:lnTo>
                    <a:pt x="158719" y="163805"/>
                  </a:lnTo>
                  <a:lnTo>
                    <a:pt x="136432" y="175343"/>
                  </a:lnTo>
                  <a:lnTo>
                    <a:pt x="87116" y="182751"/>
                  </a:lnTo>
                  <a:lnTo>
                    <a:pt x="53326" y="18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93226" y="3105906"/>
              <a:ext cx="144465" cy="129453"/>
            </a:xfrm>
            <a:custGeom>
              <a:avLst/>
              <a:gdLst/>
              <a:ahLst/>
              <a:cxnLst/>
              <a:rect l="0" t="0" r="0" b="0"/>
              <a:pathLst>
                <a:path w="144465" h="129453">
                  <a:moveTo>
                    <a:pt x="86048" y="10529"/>
                  </a:moveTo>
                  <a:lnTo>
                    <a:pt x="69281" y="4940"/>
                  </a:lnTo>
                  <a:lnTo>
                    <a:pt x="51690" y="5315"/>
                  </a:lnTo>
                  <a:lnTo>
                    <a:pt x="42086" y="7053"/>
                  </a:lnTo>
                  <a:lnTo>
                    <a:pt x="25175" y="18343"/>
                  </a:lnTo>
                  <a:lnTo>
                    <a:pt x="11030" y="35059"/>
                  </a:lnTo>
                  <a:lnTo>
                    <a:pt x="844" y="54186"/>
                  </a:lnTo>
                  <a:lnTo>
                    <a:pt x="0" y="64200"/>
                  </a:lnTo>
                  <a:lnTo>
                    <a:pt x="5301" y="84686"/>
                  </a:lnTo>
                  <a:lnTo>
                    <a:pt x="21439" y="110360"/>
                  </a:lnTo>
                  <a:lnTo>
                    <a:pt x="37446" y="122359"/>
                  </a:lnTo>
                  <a:lnTo>
                    <a:pt x="46628" y="127196"/>
                  </a:lnTo>
                  <a:lnTo>
                    <a:pt x="66188" y="129452"/>
                  </a:lnTo>
                  <a:lnTo>
                    <a:pt x="107342" y="121367"/>
                  </a:lnTo>
                  <a:lnTo>
                    <a:pt x="125148" y="108923"/>
                  </a:lnTo>
                  <a:lnTo>
                    <a:pt x="133172" y="100692"/>
                  </a:lnTo>
                  <a:lnTo>
                    <a:pt x="142087" y="79067"/>
                  </a:lnTo>
                  <a:lnTo>
                    <a:pt x="144464" y="66749"/>
                  </a:lnTo>
                  <a:lnTo>
                    <a:pt x="140867" y="43705"/>
                  </a:lnTo>
                  <a:lnTo>
                    <a:pt x="136632" y="32646"/>
                  </a:lnTo>
                  <a:lnTo>
                    <a:pt x="122568" y="17239"/>
                  </a:lnTo>
                  <a:lnTo>
                    <a:pt x="96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707080" y="2863751"/>
              <a:ext cx="40651" cy="379027"/>
            </a:xfrm>
            <a:custGeom>
              <a:avLst/>
              <a:gdLst/>
              <a:ahLst/>
              <a:cxnLst/>
              <a:rect l="0" t="0" r="0" b="0"/>
              <a:pathLst>
                <a:path w="40651" h="379027">
                  <a:moveTo>
                    <a:pt x="9065" y="0"/>
                  </a:moveTo>
                  <a:lnTo>
                    <a:pt x="0" y="58617"/>
                  </a:lnTo>
                  <a:lnTo>
                    <a:pt x="7231" y="121196"/>
                  </a:lnTo>
                  <a:lnTo>
                    <a:pt x="15410" y="173690"/>
                  </a:lnTo>
                  <a:lnTo>
                    <a:pt x="18354" y="230838"/>
                  </a:lnTo>
                  <a:lnTo>
                    <a:pt x="22468" y="290136"/>
                  </a:lnTo>
                  <a:lnTo>
                    <a:pt x="36350" y="345657"/>
                  </a:lnTo>
                  <a:lnTo>
                    <a:pt x="4065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21430" y="3074321"/>
              <a:ext cx="94757" cy="154409"/>
            </a:xfrm>
            <a:custGeom>
              <a:avLst/>
              <a:gdLst/>
              <a:ahLst/>
              <a:cxnLst/>
              <a:rect l="0" t="0" r="0" b="0"/>
              <a:pathLst>
                <a:path w="94757" h="154409">
                  <a:moveTo>
                    <a:pt x="0" y="0"/>
                  </a:moveTo>
                  <a:lnTo>
                    <a:pt x="17958" y="63428"/>
                  </a:lnTo>
                  <a:lnTo>
                    <a:pt x="35149" y="121436"/>
                  </a:lnTo>
                  <a:lnTo>
                    <a:pt x="51228" y="150885"/>
                  </a:lnTo>
                  <a:lnTo>
                    <a:pt x="57549" y="154402"/>
                  </a:lnTo>
                  <a:lnTo>
                    <a:pt x="64102" y="154408"/>
                  </a:lnTo>
                  <a:lnTo>
                    <a:pt x="70810" y="152071"/>
                  </a:lnTo>
                  <a:lnTo>
                    <a:pt x="75283" y="145834"/>
                  </a:lnTo>
                  <a:lnTo>
                    <a:pt x="88639" y="94781"/>
                  </a:lnTo>
                  <a:lnTo>
                    <a:pt x="93548" y="3934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07775" y="3063488"/>
              <a:ext cx="129511" cy="158233"/>
            </a:xfrm>
            <a:custGeom>
              <a:avLst/>
              <a:gdLst/>
              <a:ahLst/>
              <a:cxnLst/>
              <a:rect l="0" t="0" r="0" b="0"/>
              <a:pathLst>
                <a:path w="129511" h="158233">
                  <a:moveTo>
                    <a:pt x="3168" y="84532"/>
                  </a:moveTo>
                  <a:lnTo>
                    <a:pt x="57042" y="65404"/>
                  </a:lnTo>
                  <a:lnTo>
                    <a:pt x="77415" y="54194"/>
                  </a:lnTo>
                  <a:lnTo>
                    <a:pt x="83081" y="45589"/>
                  </a:lnTo>
                  <a:lnTo>
                    <a:pt x="86258" y="23551"/>
                  </a:lnTo>
                  <a:lnTo>
                    <a:pt x="83128" y="14632"/>
                  </a:lnTo>
                  <a:lnTo>
                    <a:pt x="70291" y="1603"/>
                  </a:lnTo>
                  <a:lnTo>
                    <a:pt x="61955" y="0"/>
                  </a:lnTo>
                  <a:lnTo>
                    <a:pt x="43333" y="4459"/>
                  </a:lnTo>
                  <a:lnTo>
                    <a:pt x="26478" y="17359"/>
                  </a:lnTo>
                  <a:lnTo>
                    <a:pt x="12358" y="34790"/>
                  </a:lnTo>
                  <a:lnTo>
                    <a:pt x="2183" y="54236"/>
                  </a:lnTo>
                  <a:lnTo>
                    <a:pt x="0" y="77697"/>
                  </a:lnTo>
                  <a:lnTo>
                    <a:pt x="4100" y="102551"/>
                  </a:lnTo>
                  <a:lnTo>
                    <a:pt x="13720" y="125296"/>
                  </a:lnTo>
                  <a:lnTo>
                    <a:pt x="32034" y="140864"/>
                  </a:lnTo>
                  <a:lnTo>
                    <a:pt x="55771" y="150513"/>
                  </a:lnTo>
                  <a:lnTo>
                    <a:pt x="102899" y="156707"/>
                  </a:lnTo>
                  <a:lnTo>
                    <a:pt x="129510" y="158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24463" y="3045066"/>
              <a:ext cx="197133" cy="166126"/>
            </a:xfrm>
            <a:custGeom>
              <a:avLst/>
              <a:gdLst/>
              <a:ahLst/>
              <a:cxnLst/>
              <a:rect l="0" t="0" r="0" b="0"/>
              <a:pathLst>
                <a:path w="197133" h="166126">
                  <a:moveTo>
                    <a:pt x="155018" y="29255"/>
                  </a:moveTo>
                  <a:lnTo>
                    <a:pt x="137038" y="13614"/>
                  </a:lnTo>
                  <a:lnTo>
                    <a:pt x="120121" y="5536"/>
                  </a:lnTo>
                  <a:lnTo>
                    <a:pt x="85277" y="0"/>
                  </a:lnTo>
                  <a:lnTo>
                    <a:pt x="50906" y="3949"/>
                  </a:lnTo>
                  <a:lnTo>
                    <a:pt x="32317" y="15668"/>
                  </a:lnTo>
                  <a:lnTo>
                    <a:pt x="17426" y="32575"/>
                  </a:lnTo>
                  <a:lnTo>
                    <a:pt x="6909" y="51787"/>
                  </a:lnTo>
                  <a:lnTo>
                    <a:pt x="0" y="87924"/>
                  </a:lnTo>
                  <a:lnTo>
                    <a:pt x="3542" y="128267"/>
                  </a:lnTo>
                  <a:lnTo>
                    <a:pt x="12046" y="149689"/>
                  </a:lnTo>
                  <a:lnTo>
                    <a:pt x="17590" y="158677"/>
                  </a:lnTo>
                  <a:lnTo>
                    <a:pt x="24795" y="163500"/>
                  </a:lnTo>
                  <a:lnTo>
                    <a:pt x="42159" y="165738"/>
                  </a:lnTo>
                  <a:lnTo>
                    <a:pt x="71666" y="160421"/>
                  </a:lnTo>
                  <a:lnTo>
                    <a:pt x="89117" y="148382"/>
                  </a:lnTo>
                  <a:lnTo>
                    <a:pt x="103502" y="131333"/>
                  </a:lnTo>
                  <a:lnTo>
                    <a:pt x="131756" y="81475"/>
                  </a:lnTo>
                  <a:lnTo>
                    <a:pt x="136000" y="79276"/>
                  </a:lnTo>
                  <a:lnTo>
                    <a:pt x="138830" y="82490"/>
                  </a:lnTo>
                  <a:lnTo>
                    <a:pt x="153320" y="124306"/>
                  </a:lnTo>
                  <a:lnTo>
                    <a:pt x="170633" y="146455"/>
                  </a:lnTo>
                  <a:lnTo>
                    <a:pt x="197132" y="16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68649" y="3031125"/>
              <a:ext cx="142461" cy="148482"/>
            </a:xfrm>
            <a:custGeom>
              <a:avLst/>
              <a:gdLst/>
              <a:ahLst/>
              <a:cxnLst/>
              <a:rect l="0" t="0" r="0" b="0"/>
              <a:pathLst>
                <a:path w="142461" h="148482">
                  <a:moveTo>
                    <a:pt x="5589" y="64253"/>
                  </a:moveTo>
                  <a:lnTo>
                    <a:pt x="0" y="81020"/>
                  </a:lnTo>
                  <a:lnTo>
                    <a:pt x="376" y="98611"/>
                  </a:lnTo>
                  <a:lnTo>
                    <a:pt x="10148" y="138500"/>
                  </a:lnTo>
                  <a:lnTo>
                    <a:pt x="13308" y="140657"/>
                  </a:lnTo>
                  <a:lnTo>
                    <a:pt x="16584" y="137416"/>
                  </a:lnTo>
                  <a:lnTo>
                    <a:pt x="19938" y="130576"/>
                  </a:lnTo>
                  <a:lnTo>
                    <a:pt x="20545" y="113617"/>
                  </a:lnTo>
                  <a:lnTo>
                    <a:pt x="16701" y="55416"/>
                  </a:lnTo>
                  <a:lnTo>
                    <a:pt x="16377" y="28350"/>
                  </a:lnTo>
                  <a:lnTo>
                    <a:pt x="19800" y="18091"/>
                  </a:lnTo>
                  <a:lnTo>
                    <a:pt x="32962" y="3572"/>
                  </a:lnTo>
                  <a:lnTo>
                    <a:pt x="42555" y="402"/>
                  </a:lnTo>
                  <a:lnTo>
                    <a:pt x="65692" y="0"/>
                  </a:lnTo>
                  <a:lnTo>
                    <a:pt x="85334" y="6840"/>
                  </a:lnTo>
                  <a:lnTo>
                    <a:pt x="93847" y="11940"/>
                  </a:lnTo>
                  <a:lnTo>
                    <a:pt x="106426" y="30084"/>
                  </a:lnTo>
                  <a:lnTo>
                    <a:pt x="127836" y="84970"/>
                  </a:lnTo>
                  <a:lnTo>
                    <a:pt x="139224" y="124237"/>
                  </a:lnTo>
                  <a:lnTo>
                    <a:pt x="142460" y="148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26963" y="3011775"/>
              <a:ext cx="105498" cy="167832"/>
            </a:xfrm>
            <a:custGeom>
              <a:avLst/>
              <a:gdLst/>
              <a:ahLst/>
              <a:cxnLst/>
              <a:rect l="0" t="0" r="0" b="0"/>
              <a:pathLst>
                <a:path w="105498" h="167832">
                  <a:moveTo>
                    <a:pt x="0" y="83603"/>
                  </a:moveTo>
                  <a:lnTo>
                    <a:pt x="53875" y="64475"/>
                  </a:lnTo>
                  <a:lnTo>
                    <a:pt x="99859" y="33799"/>
                  </a:lnTo>
                  <a:lnTo>
                    <a:pt x="104007" y="25834"/>
                  </a:lnTo>
                  <a:lnTo>
                    <a:pt x="105497" y="7625"/>
                  </a:lnTo>
                  <a:lnTo>
                    <a:pt x="101917" y="2535"/>
                  </a:lnTo>
                  <a:lnTo>
                    <a:pt x="96021" y="312"/>
                  </a:lnTo>
                  <a:lnTo>
                    <a:pt x="88581" y="0"/>
                  </a:lnTo>
                  <a:lnTo>
                    <a:pt x="61341" y="10738"/>
                  </a:lnTo>
                  <a:lnTo>
                    <a:pt x="36633" y="34327"/>
                  </a:lnTo>
                  <a:lnTo>
                    <a:pt x="11656" y="84046"/>
                  </a:lnTo>
                  <a:lnTo>
                    <a:pt x="6350" y="104857"/>
                  </a:lnTo>
                  <a:lnTo>
                    <a:pt x="7892" y="125804"/>
                  </a:lnTo>
                  <a:lnTo>
                    <a:pt x="12281" y="133964"/>
                  </a:lnTo>
                  <a:lnTo>
                    <a:pt x="26515" y="146150"/>
                  </a:lnTo>
                  <a:lnTo>
                    <a:pt x="76513" y="164167"/>
                  </a:lnTo>
                  <a:lnTo>
                    <a:pt x="94757" y="1678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330371" y="3052986"/>
              <a:ext cx="217733" cy="283790"/>
            </a:xfrm>
            <a:custGeom>
              <a:avLst/>
              <a:gdLst/>
              <a:ahLst/>
              <a:cxnLst/>
              <a:rect l="0" t="0" r="0" b="0"/>
              <a:pathLst>
                <a:path w="217733" h="283790">
                  <a:moveTo>
                    <a:pt x="112447" y="52920"/>
                  </a:moveTo>
                  <a:lnTo>
                    <a:pt x="102872" y="21638"/>
                  </a:lnTo>
                  <a:lnTo>
                    <a:pt x="92204" y="5482"/>
                  </a:lnTo>
                  <a:lnTo>
                    <a:pt x="83744" y="1408"/>
                  </a:lnTo>
                  <a:lnTo>
                    <a:pt x="61866" y="0"/>
                  </a:lnTo>
                  <a:lnTo>
                    <a:pt x="28830" y="11374"/>
                  </a:lnTo>
                  <a:lnTo>
                    <a:pt x="13673" y="26267"/>
                  </a:lnTo>
                  <a:lnTo>
                    <a:pt x="7993" y="35151"/>
                  </a:lnTo>
                  <a:lnTo>
                    <a:pt x="0" y="70012"/>
                  </a:lnTo>
                  <a:lnTo>
                    <a:pt x="2387" y="80693"/>
                  </a:lnTo>
                  <a:lnTo>
                    <a:pt x="14399" y="98799"/>
                  </a:lnTo>
                  <a:lnTo>
                    <a:pt x="23685" y="103393"/>
                  </a:lnTo>
                  <a:lnTo>
                    <a:pt x="46481" y="105378"/>
                  </a:lnTo>
                  <a:lnTo>
                    <a:pt x="65972" y="99242"/>
                  </a:lnTo>
                  <a:lnTo>
                    <a:pt x="74444" y="94330"/>
                  </a:lnTo>
                  <a:lnTo>
                    <a:pt x="80093" y="96904"/>
                  </a:lnTo>
                  <a:lnTo>
                    <a:pt x="83859" y="104470"/>
                  </a:lnTo>
                  <a:lnTo>
                    <a:pt x="91568" y="166467"/>
                  </a:lnTo>
                  <a:lnTo>
                    <a:pt x="99527" y="221621"/>
                  </a:lnTo>
                  <a:lnTo>
                    <a:pt x="107670" y="283410"/>
                  </a:lnTo>
                  <a:lnTo>
                    <a:pt x="106923" y="283789"/>
                  </a:lnTo>
                  <a:lnTo>
                    <a:pt x="105254" y="280533"/>
                  </a:lnTo>
                  <a:lnTo>
                    <a:pt x="109640" y="267555"/>
                  </a:lnTo>
                  <a:lnTo>
                    <a:pt x="131520" y="230628"/>
                  </a:lnTo>
                  <a:lnTo>
                    <a:pt x="147830" y="216520"/>
                  </a:lnTo>
                  <a:lnTo>
                    <a:pt x="194836" y="195217"/>
                  </a:lnTo>
                  <a:lnTo>
                    <a:pt x="217732" y="189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07453" y="3021678"/>
              <a:ext cx="120772" cy="121921"/>
            </a:xfrm>
            <a:custGeom>
              <a:avLst/>
              <a:gdLst/>
              <a:ahLst/>
              <a:cxnLst/>
              <a:rect l="0" t="0" r="0" b="0"/>
              <a:pathLst>
                <a:path w="120772" h="121921">
                  <a:moveTo>
                    <a:pt x="9065" y="10529"/>
                  </a:moveTo>
                  <a:lnTo>
                    <a:pt x="732" y="48007"/>
                  </a:lnTo>
                  <a:lnTo>
                    <a:pt x="0" y="60081"/>
                  </a:lnTo>
                  <a:lnTo>
                    <a:pt x="5426" y="79735"/>
                  </a:lnTo>
                  <a:lnTo>
                    <a:pt x="27973" y="111417"/>
                  </a:lnTo>
                  <a:lnTo>
                    <a:pt x="47494" y="119709"/>
                  </a:lnTo>
                  <a:lnTo>
                    <a:pt x="59251" y="121920"/>
                  </a:lnTo>
                  <a:lnTo>
                    <a:pt x="69428" y="121054"/>
                  </a:lnTo>
                  <a:lnTo>
                    <a:pt x="86976" y="113854"/>
                  </a:lnTo>
                  <a:lnTo>
                    <a:pt x="110008" y="91057"/>
                  </a:lnTo>
                  <a:lnTo>
                    <a:pt x="118269" y="68936"/>
                  </a:lnTo>
                  <a:lnTo>
                    <a:pt x="120771" y="44676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98000" y="3004849"/>
              <a:ext cx="197544" cy="144559"/>
            </a:xfrm>
            <a:custGeom>
              <a:avLst/>
              <a:gdLst/>
              <a:ahLst/>
              <a:cxnLst/>
              <a:rect l="0" t="0" r="0" b="0"/>
              <a:pathLst>
                <a:path w="197544" h="144559">
                  <a:moveTo>
                    <a:pt x="92258" y="48415"/>
                  </a:moveTo>
                  <a:lnTo>
                    <a:pt x="82683" y="24368"/>
                  </a:lnTo>
                  <a:lnTo>
                    <a:pt x="72015" y="10042"/>
                  </a:lnTo>
                  <a:lnTo>
                    <a:pt x="53235" y="2114"/>
                  </a:lnTo>
                  <a:lnTo>
                    <a:pt x="41677" y="0"/>
                  </a:lnTo>
                  <a:lnTo>
                    <a:pt x="32801" y="2100"/>
                  </a:lnTo>
                  <a:lnTo>
                    <a:pt x="25714" y="7010"/>
                  </a:lnTo>
                  <a:lnTo>
                    <a:pt x="14720" y="21824"/>
                  </a:lnTo>
                  <a:lnTo>
                    <a:pt x="5934" y="40106"/>
                  </a:lnTo>
                  <a:lnTo>
                    <a:pt x="0" y="81308"/>
                  </a:lnTo>
                  <a:lnTo>
                    <a:pt x="3831" y="119382"/>
                  </a:lnTo>
                  <a:lnTo>
                    <a:pt x="8741" y="128482"/>
                  </a:lnTo>
                  <a:lnTo>
                    <a:pt x="23554" y="141712"/>
                  </a:lnTo>
                  <a:lnTo>
                    <a:pt x="32417" y="144538"/>
                  </a:lnTo>
                  <a:lnTo>
                    <a:pt x="51625" y="144558"/>
                  </a:lnTo>
                  <a:lnTo>
                    <a:pt x="68740" y="137549"/>
                  </a:lnTo>
                  <a:lnTo>
                    <a:pt x="76579" y="132404"/>
                  </a:lnTo>
                  <a:lnTo>
                    <a:pt x="88409" y="114209"/>
                  </a:lnTo>
                  <a:lnTo>
                    <a:pt x="105536" y="69990"/>
                  </a:lnTo>
                  <a:lnTo>
                    <a:pt x="109299" y="66308"/>
                  </a:lnTo>
                  <a:lnTo>
                    <a:pt x="112977" y="67363"/>
                  </a:lnTo>
                  <a:lnTo>
                    <a:pt x="158105" y="117634"/>
                  </a:lnTo>
                  <a:lnTo>
                    <a:pt x="174556" y="125972"/>
                  </a:lnTo>
                  <a:lnTo>
                    <a:pt x="197543" y="13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934995" y="2779523"/>
              <a:ext cx="44777" cy="347441"/>
            </a:xfrm>
            <a:custGeom>
              <a:avLst/>
              <a:gdLst/>
              <a:ahLst/>
              <a:cxnLst/>
              <a:rect l="0" t="0" r="0" b="0"/>
              <a:pathLst>
                <a:path w="44777" h="347441">
                  <a:moveTo>
                    <a:pt x="23719" y="0"/>
                  </a:moveTo>
                  <a:lnTo>
                    <a:pt x="12541" y="11178"/>
                  </a:lnTo>
                  <a:lnTo>
                    <a:pt x="0" y="51665"/>
                  </a:lnTo>
                  <a:lnTo>
                    <a:pt x="2093" y="112587"/>
                  </a:lnTo>
                  <a:lnTo>
                    <a:pt x="10552" y="162561"/>
                  </a:lnTo>
                  <a:lnTo>
                    <a:pt x="20468" y="214412"/>
                  </a:lnTo>
                  <a:lnTo>
                    <a:pt x="30815" y="264481"/>
                  </a:lnTo>
                  <a:lnTo>
                    <a:pt x="41672" y="314026"/>
                  </a:lnTo>
                  <a:lnTo>
                    <a:pt x="4477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63958" y="2926922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166954" y="0"/>
                  </a:lnTo>
                  <a:lnTo>
                    <a:pt x="112007" y="0"/>
                  </a:lnTo>
                  <a:lnTo>
                    <a:pt x="500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48228" y="3021678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21057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79813" y="2905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67190" y="3011150"/>
              <a:ext cx="123781" cy="118763"/>
            </a:xfrm>
            <a:custGeom>
              <a:avLst/>
              <a:gdLst/>
              <a:ahLst/>
              <a:cxnLst/>
              <a:rect l="0" t="0" r="0" b="0"/>
              <a:pathLst>
                <a:path w="123781" h="118763">
                  <a:moveTo>
                    <a:pt x="70550" y="0"/>
                  </a:moveTo>
                  <a:lnTo>
                    <a:pt x="26588" y="14654"/>
                  </a:lnTo>
                  <a:lnTo>
                    <a:pt x="12797" y="27570"/>
                  </a:lnTo>
                  <a:lnTo>
                    <a:pt x="7481" y="35927"/>
                  </a:lnTo>
                  <a:lnTo>
                    <a:pt x="0" y="70047"/>
                  </a:lnTo>
                  <a:lnTo>
                    <a:pt x="4490" y="90013"/>
                  </a:lnTo>
                  <a:lnTo>
                    <a:pt x="8962" y="98613"/>
                  </a:lnTo>
                  <a:lnTo>
                    <a:pt x="26410" y="111288"/>
                  </a:lnTo>
                  <a:lnTo>
                    <a:pt x="37614" y="116306"/>
                  </a:lnTo>
                  <a:lnTo>
                    <a:pt x="59421" y="118762"/>
                  </a:lnTo>
                  <a:lnTo>
                    <a:pt x="79642" y="114784"/>
                  </a:lnTo>
                  <a:lnTo>
                    <a:pt x="96428" y="105217"/>
                  </a:lnTo>
                  <a:lnTo>
                    <a:pt x="119032" y="81088"/>
                  </a:lnTo>
                  <a:lnTo>
                    <a:pt x="122759" y="71606"/>
                  </a:lnTo>
                  <a:lnTo>
                    <a:pt x="123780" y="51712"/>
                  </a:lnTo>
                  <a:lnTo>
                    <a:pt x="117214" y="34292"/>
                  </a:lnTo>
                  <a:lnTo>
                    <a:pt x="916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443025" y="2935839"/>
              <a:ext cx="147400" cy="170068"/>
            </a:xfrm>
            <a:custGeom>
              <a:avLst/>
              <a:gdLst/>
              <a:ahLst/>
              <a:cxnLst/>
              <a:rect l="0" t="0" r="0" b="0"/>
              <a:pathLst>
                <a:path w="147400" h="170068">
                  <a:moveTo>
                    <a:pt x="0" y="75311"/>
                  </a:moveTo>
                  <a:lnTo>
                    <a:pt x="8333" y="112789"/>
                  </a:lnTo>
                  <a:lnTo>
                    <a:pt x="16305" y="162438"/>
                  </a:lnTo>
                  <a:lnTo>
                    <a:pt x="15550" y="161471"/>
                  </a:lnTo>
                  <a:lnTo>
                    <a:pt x="13876" y="157318"/>
                  </a:lnTo>
                  <a:lnTo>
                    <a:pt x="5233" y="96712"/>
                  </a:lnTo>
                  <a:lnTo>
                    <a:pt x="7140" y="59295"/>
                  </a:lnTo>
                  <a:lnTo>
                    <a:pt x="15114" y="24162"/>
                  </a:lnTo>
                  <a:lnTo>
                    <a:pt x="20604" y="15476"/>
                  </a:lnTo>
                  <a:lnTo>
                    <a:pt x="36064" y="2704"/>
                  </a:lnTo>
                  <a:lnTo>
                    <a:pt x="45100" y="0"/>
                  </a:lnTo>
                  <a:lnTo>
                    <a:pt x="64498" y="115"/>
                  </a:lnTo>
                  <a:lnTo>
                    <a:pt x="81698" y="7186"/>
                  </a:lnTo>
                  <a:lnTo>
                    <a:pt x="97142" y="19297"/>
                  </a:lnTo>
                  <a:lnTo>
                    <a:pt x="111805" y="36378"/>
                  </a:lnTo>
                  <a:lnTo>
                    <a:pt x="127624" y="76903"/>
                  </a:lnTo>
                  <a:lnTo>
                    <a:pt x="136214" y="132254"/>
                  </a:lnTo>
                  <a:lnTo>
                    <a:pt x="147399" y="170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95709" y="3105906"/>
              <a:ext cx="15093" cy="115815"/>
            </a:xfrm>
            <a:custGeom>
              <a:avLst/>
              <a:gdLst/>
              <a:ahLst/>
              <a:cxnLst/>
              <a:rect l="0" t="0" r="0" b="0"/>
              <a:pathLst>
                <a:path w="15093" h="115815">
                  <a:moveTo>
                    <a:pt x="0" y="0"/>
                  </a:moveTo>
                  <a:lnTo>
                    <a:pt x="14654" y="43963"/>
                  </a:lnTo>
                  <a:lnTo>
                    <a:pt x="15092" y="6399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53679" y="2947979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20243" y="43962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043150" y="2905865"/>
              <a:ext cx="136872" cy="357970"/>
            </a:xfrm>
            <a:custGeom>
              <a:avLst/>
              <a:gdLst/>
              <a:ahLst/>
              <a:cxnLst/>
              <a:rect l="0" t="0" r="0" b="0"/>
              <a:pathLst>
                <a:path w="136872" h="357970">
                  <a:moveTo>
                    <a:pt x="136871" y="0"/>
                  </a:moveTo>
                  <a:lnTo>
                    <a:pt x="118912" y="56215"/>
                  </a:lnTo>
                  <a:lnTo>
                    <a:pt x="105203" y="114786"/>
                  </a:lnTo>
                  <a:lnTo>
                    <a:pt x="85642" y="171762"/>
                  </a:lnTo>
                  <a:lnTo>
                    <a:pt x="60417" y="226907"/>
                  </a:lnTo>
                  <a:lnTo>
                    <a:pt x="39837" y="269689"/>
                  </a:lnTo>
                  <a:lnTo>
                    <a:pt x="28234" y="288318"/>
                  </a:lnTo>
                  <a:lnTo>
                    <a:pt x="11253" y="33216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204487" y="2958507"/>
              <a:ext cx="74592" cy="130247"/>
            </a:xfrm>
            <a:custGeom>
              <a:avLst/>
              <a:gdLst/>
              <a:ahLst/>
              <a:cxnLst/>
              <a:rect l="0" t="0" r="0" b="0"/>
              <a:pathLst>
                <a:path w="74592" h="130247">
                  <a:moveTo>
                    <a:pt x="28176" y="0"/>
                  </a:moveTo>
                  <a:lnTo>
                    <a:pt x="4152" y="55045"/>
                  </a:lnTo>
                  <a:lnTo>
                    <a:pt x="0" y="91829"/>
                  </a:lnTo>
                  <a:lnTo>
                    <a:pt x="3175" y="114513"/>
                  </a:lnTo>
                  <a:lnTo>
                    <a:pt x="9169" y="121965"/>
                  </a:lnTo>
                  <a:lnTo>
                    <a:pt x="28307" y="130246"/>
                  </a:lnTo>
                  <a:lnTo>
                    <a:pt x="49291" y="127688"/>
                  </a:lnTo>
                  <a:lnTo>
                    <a:pt x="59800" y="123730"/>
                  </a:lnTo>
                  <a:lnTo>
                    <a:pt x="66806" y="116412"/>
                  </a:lnTo>
                  <a:lnTo>
                    <a:pt x="74591" y="95802"/>
                  </a:lnTo>
                  <a:lnTo>
                    <a:pt x="73384" y="57892"/>
                  </a:lnTo>
                  <a:lnTo>
                    <a:pt x="65425" y="37039"/>
                  </a:lnTo>
                  <a:lnTo>
                    <a:pt x="54030" y="15264"/>
                  </a:lnTo>
                  <a:lnTo>
                    <a:pt x="492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318354" y="2958507"/>
              <a:ext cx="117664" cy="142861"/>
            </a:xfrm>
            <a:custGeom>
              <a:avLst/>
              <a:gdLst/>
              <a:ahLst/>
              <a:cxnLst/>
              <a:rect l="0" t="0" r="0" b="0"/>
              <a:pathLst>
                <a:path w="117664" h="142861">
                  <a:moveTo>
                    <a:pt x="9065" y="31586"/>
                  </a:moveTo>
                  <a:lnTo>
                    <a:pt x="732" y="69064"/>
                  </a:lnTo>
                  <a:lnTo>
                    <a:pt x="0" y="81138"/>
                  </a:lnTo>
                  <a:lnTo>
                    <a:pt x="5426" y="100792"/>
                  </a:lnTo>
                  <a:lnTo>
                    <a:pt x="27973" y="138063"/>
                  </a:lnTo>
                  <a:lnTo>
                    <a:pt x="35709" y="142345"/>
                  </a:lnTo>
                  <a:lnTo>
                    <a:pt x="44375" y="142860"/>
                  </a:lnTo>
                  <a:lnTo>
                    <a:pt x="62193" y="137193"/>
                  </a:lnTo>
                  <a:lnTo>
                    <a:pt x="77911" y="126875"/>
                  </a:lnTo>
                  <a:lnTo>
                    <a:pt x="99914" y="102324"/>
                  </a:lnTo>
                  <a:lnTo>
                    <a:pt x="115661" y="72822"/>
                  </a:lnTo>
                  <a:lnTo>
                    <a:pt x="117663" y="49133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706445" y="2821637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9878" y="155214"/>
                  </a:lnTo>
                  <a:lnTo>
                    <a:pt x="10336" y="202357"/>
                  </a:lnTo>
                  <a:lnTo>
                    <a:pt x="10490" y="265100"/>
                  </a:lnTo>
                  <a:lnTo>
                    <a:pt x="9333" y="270320"/>
                  </a:lnTo>
                  <a:lnTo>
                    <a:pt x="7392" y="269121"/>
                  </a:lnTo>
                  <a:lnTo>
                    <a:pt x="4928" y="263642"/>
                  </a:lnTo>
                  <a:lnTo>
                    <a:pt x="7050" y="233574"/>
                  </a:lnTo>
                  <a:lnTo>
                    <a:pt x="19417" y="191067"/>
                  </a:lnTo>
                  <a:lnTo>
                    <a:pt x="30466" y="174216"/>
                  </a:lnTo>
                  <a:lnTo>
                    <a:pt x="39028" y="168787"/>
                  </a:lnTo>
                  <a:lnTo>
                    <a:pt x="61020" y="162754"/>
                  </a:lnTo>
                  <a:lnTo>
                    <a:pt x="83272" y="166312"/>
                  </a:lnTo>
                  <a:lnTo>
                    <a:pt x="94119" y="170536"/>
                  </a:lnTo>
                  <a:lnTo>
                    <a:pt x="109291" y="184588"/>
                  </a:lnTo>
                  <a:lnTo>
                    <a:pt x="124409" y="215350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02485" y="2950279"/>
              <a:ext cx="182987" cy="163555"/>
            </a:xfrm>
            <a:custGeom>
              <a:avLst/>
              <a:gdLst/>
              <a:ahLst/>
              <a:cxnLst/>
              <a:rect l="0" t="0" r="0" b="0"/>
              <a:pathLst>
                <a:path w="182987" h="163555">
                  <a:moveTo>
                    <a:pt x="119815" y="50342"/>
                  </a:moveTo>
                  <a:lnTo>
                    <a:pt x="110240" y="19060"/>
                  </a:lnTo>
                  <a:lnTo>
                    <a:pt x="99572" y="2904"/>
                  </a:lnTo>
                  <a:lnTo>
                    <a:pt x="92282" y="0"/>
                  </a:lnTo>
                  <a:lnTo>
                    <a:pt x="83912" y="403"/>
                  </a:lnTo>
                  <a:lnTo>
                    <a:pt x="66424" y="7090"/>
                  </a:lnTo>
                  <a:lnTo>
                    <a:pt x="28932" y="37079"/>
                  </a:lnTo>
                  <a:lnTo>
                    <a:pt x="13208" y="68769"/>
                  </a:lnTo>
                  <a:lnTo>
                    <a:pt x="1140" y="102206"/>
                  </a:lnTo>
                  <a:lnTo>
                    <a:pt x="0" y="123695"/>
                  </a:lnTo>
                  <a:lnTo>
                    <a:pt x="4563" y="143775"/>
                  </a:lnTo>
                  <a:lnTo>
                    <a:pt x="14390" y="160498"/>
                  </a:lnTo>
                  <a:lnTo>
                    <a:pt x="21456" y="163554"/>
                  </a:lnTo>
                  <a:lnTo>
                    <a:pt x="29675" y="163251"/>
                  </a:lnTo>
                  <a:lnTo>
                    <a:pt x="38665" y="160710"/>
                  </a:lnTo>
                  <a:lnTo>
                    <a:pt x="54893" y="148528"/>
                  </a:lnTo>
                  <a:lnTo>
                    <a:pt x="90339" y="109286"/>
                  </a:lnTo>
                  <a:lnTo>
                    <a:pt x="100086" y="90578"/>
                  </a:lnTo>
                  <a:lnTo>
                    <a:pt x="104322" y="87694"/>
                  </a:lnTo>
                  <a:lnTo>
                    <a:pt x="108317" y="89282"/>
                  </a:lnTo>
                  <a:lnTo>
                    <a:pt x="128722" y="111457"/>
                  </a:lnTo>
                  <a:lnTo>
                    <a:pt x="154039" y="125902"/>
                  </a:lnTo>
                  <a:lnTo>
                    <a:pt x="182986" y="134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85471" y="2926922"/>
              <a:ext cx="115814" cy="152864"/>
            </a:xfrm>
            <a:custGeom>
              <a:avLst/>
              <a:gdLst/>
              <a:ahLst/>
              <a:cxnLst/>
              <a:rect l="0" t="0" r="0" b="0"/>
              <a:pathLst>
                <a:path w="115814" h="152864">
                  <a:moveTo>
                    <a:pt x="0" y="0"/>
                  </a:moveTo>
                  <a:lnTo>
                    <a:pt x="3120" y="42692"/>
                  </a:lnTo>
                  <a:lnTo>
                    <a:pt x="14573" y="73871"/>
                  </a:lnTo>
                  <a:lnTo>
                    <a:pt x="52997" y="136886"/>
                  </a:lnTo>
                  <a:lnTo>
                    <a:pt x="59898" y="147409"/>
                  </a:lnTo>
                  <a:lnTo>
                    <a:pt x="66838" y="152085"/>
                  </a:lnTo>
                  <a:lnTo>
                    <a:pt x="73805" y="152863"/>
                  </a:lnTo>
                  <a:lnTo>
                    <a:pt x="80789" y="151041"/>
                  </a:lnTo>
                  <a:lnTo>
                    <a:pt x="86615" y="146318"/>
                  </a:lnTo>
                  <a:lnTo>
                    <a:pt x="96207" y="131711"/>
                  </a:lnTo>
                  <a:lnTo>
                    <a:pt x="107209" y="75215"/>
                  </a:lnTo>
                  <a:lnTo>
                    <a:pt x="1158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53927" y="2904967"/>
              <a:ext cx="115815" cy="182905"/>
            </a:xfrm>
            <a:custGeom>
              <a:avLst/>
              <a:gdLst/>
              <a:ahLst/>
              <a:cxnLst/>
              <a:rect l="0" t="0" r="0" b="0"/>
              <a:pathLst>
                <a:path w="115815" h="182905">
                  <a:moveTo>
                    <a:pt x="0" y="106183"/>
                  </a:moveTo>
                  <a:lnTo>
                    <a:pt x="53875" y="87055"/>
                  </a:lnTo>
                  <a:lnTo>
                    <a:pt x="74247" y="75845"/>
                  </a:lnTo>
                  <a:lnTo>
                    <a:pt x="88761" y="59944"/>
                  </a:lnTo>
                  <a:lnTo>
                    <a:pt x="94269" y="50790"/>
                  </a:lnTo>
                  <a:lnTo>
                    <a:pt x="95601" y="41179"/>
                  </a:lnTo>
                  <a:lnTo>
                    <a:pt x="90843" y="21140"/>
                  </a:lnTo>
                  <a:lnTo>
                    <a:pt x="77809" y="6775"/>
                  </a:lnTo>
                  <a:lnTo>
                    <a:pt x="69420" y="1306"/>
                  </a:lnTo>
                  <a:lnTo>
                    <a:pt x="60318" y="0"/>
                  </a:lnTo>
                  <a:lnTo>
                    <a:pt x="40846" y="4788"/>
                  </a:lnTo>
                  <a:lnTo>
                    <a:pt x="26733" y="17835"/>
                  </a:lnTo>
                  <a:lnTo>
                    <a:pt x="12211" y="48030"/>
                  </a:lnTo>
                  <a:lnTo>
                    <a:pt x="3618" y="86613"/>
                  </a:lnTo>
                  <a:lnTo>
                    <a:pt x="4192" y="124561"/>
                  </a:lnTo>
                  <a:lnTo>
                    <a:pt x="10052" y="145936"/>
                  </a:lnTo>
                  <a:lnTo>
                    <a:pt x="20455" y="163236"/>
                  </a:lnTo>
                  <a:lnTo>
                    <a:pt x="35997" y="175603"/>
                  </a:lnTo>
                  <a:lnTo>
                    <a:pt x="45055" y="180539"/>
                  </a:lnTo>
                  <a:lnTo>
                    <a:pt x="67598" y="182904"/>
                  </a:lnTo>
                  <a:lnTo>
                    <a:pt x="115814" y="179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06307" y="2779523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2" y="121679"/>
                  </a:lnTo>
                  <a:lnTo>
                    <a:pt x="5385" y="179553"/>
                  </a:lnTo>
                  <a:lnTo>
                    <a:pt x="5528" y="233095"/>
                  </a:lnTo>
                  <a:lnTo>
                    <a:pt x="5577" y="287462"/>
                  </a:lnTo>
                  <a:lnTo>
                    <a:pt x="558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06611" y="2895336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954" y="3120"/>
                  </a:lnTo>
                  <a:lnTo>
                    <a:pt x="112007" y="14655"/>
                  </a:lnTo>
                  <a:lnTo>
                    <a:pt x="57263" y="2819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79593" y="2937450"/>
              <a:ext cx="138086" cy="142688"/>
            </a:xfrm>
            <a:custGeom>
              <a:avLst/>
              <a:gdLst/>
              <a:ahLst/>
              <a:cxnLst/>
              <a:rect l="0" t="0" r="0" b="0"/>
              <a:pathLst>
                <a:path w="138086" h="142688">
                  <a:moveTo>
                    <a:pt x="63930" y="21057"/>
                  </a:moveTo>
                  <a:lnTo>
                    <a:pt x="25557" y="50366"/>
                  </a:lnTo>
                  <a:lnTo>
                    <a:pt x="4337" y="76145"/>
                  </a:lnTo>
                  <a:lnTo>
                    <a:pt x="805" y="85858"/>
                  </a:lnTo>
                  <a:lnTo>
                    <a:pt x="0" y="106010"/>
                  </a:lnTo>
                  <a:lnTo>
                    <a:pt x="6661" y="123545"/>
                  </a:lnTo>
                  <a:lnTo>
                    <a:pt x="11713" y="131496"/>
                  </a:lnTo>
                  <a:lnTo>
                    <a:pt x="19760" y="136797"/>
                  </a:lnTo>
                  <a:lnTo>
                    <a:pt x="41179" y="142687"/>
                  </a:lnTo>
                  <a:lnTo>
                    <a:pt x="79546" y="140414"/>
                  </a:lnTo>
                  <a:lnTo>
                    <a:pt x="100506" y="132206"/>
                  </a:lnTo>
                  <a:lnTo>
                    <a:pt x="117620" y="119590"/>
                  </a:lnTo>
                  <a:lnTo>
                    <a:pt x="133026" y="102284"/>
                  </a:lnTo>
                  <a:lnTo>
                    <a:pt x="136901" y="91586"/>
                  </a:lnTo>
                  <a:lnTo>
                    <a:pt x="138085" y="67221"/>
                  </a:lnTo>
                  <a:lnTo>
                    <a:pt x="131592" y="47034"/>
                  </a:lnTo>
                  <a:lnTo>
                    <a:pt x="119739" y="30263"/>
                  </a:lnTo>
                  <a:lnTo>
                    <a:pt x="94504" y="10007"/>
                  </a:lnTo>
                  <a:lnTo>
                    <a:pt x="639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233077" y="2684766"/>
            <a:ext cx="2042530" cy="452727"/>
            <a:chOff x="7233077" y="2684766"/>
            <a:chExt cx="2042530" cy="452727"/>
          </a:xfrm>
        </p:grpSpPr>
        <p:sp>
          <p:nvSpPr>
            <p:cNvPr id="85" name="Freeform 84"/>
            <p:cNvSpPr/>
            <p:nvPr/>
          </p:nvSpPr>
          <p:spPr>
            <a:xfrm>
              <a:off x="7256569" y="2905865"/>
              <a:ext cx="18624" cy="157928"/>
            </a:xfrm>
            <a:custGeom>
              <a:avLst/>
              <a:gdLst/>
              <a:ahLst/>
              <a:cxnLst/>
              <a:rect l="0" t="0" r="0" b="0"/>
              <a:pathLst>
                <a:path w="18624" h="157928">
                  <a:moveTo>
                    <a:pt x="18623" y="0"/>
                  </a:moveTo>
                  <a:lnTo>
                    <a:pt x="1834" y="62280"/>
                  </a:lnTo>
                  <a:lnTo>
                    <a:pt x="0" y="101382"/>
                  </a:lnTo>
                  <a:lnTo>
                    <a:pt x="6345" y="133374"/>
                  </a:lnTo>
                  <a:lnTo>
                    <a:pt x="18623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264663" y="277952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73115" y="2884808"/>
              <a:ext cx="122943" cy="189514"/>
            </a:xfrm>
            <a:custGeom>
              <a:avLst/>
              <a:gdLst/>
              <a:ahLst/>
              <a:cxnLst/>
              <a:rect l="0" t="0" r="0" b="0"/>
              <a:pathLst>
                <a:path w="122943" h="189514">
                  <a:moveTo>
                    <a:pt x="81061" y="0"/>
                  </a:moveTo>
                  <a:lnTo>
                    <a:pt x="21120" y="19128"/>
                  </a:lnTo>
                  <a:lnTo>
                    <a:pt x="3337" y="30338"/>
                  </a:lnTo>
                  <a:lnTo>
                    <a:pt x="0" y="36603"/>
                  </a:lnTo>
                  <a:lnTo>
                    <a:pt x="114" y="43119"/>
                  </a:lnTo>
                  <a:lnTo>
                    <a:pt x="2530" y="49803"/>
                  </a:lnTo>
                  <a:lnTo>
                    <a:pt x="14572" y="60349"/>
                  </a:lnTo>
                  <a:lnTo>
                    <a:pt x="74285" y="92313"/>
                  </a:lnTo>
                  <a:lnTo>
                    <a:pt x="107519" y="107681"/>
                  </a:lnTo>
                  <a:lnTo>
                    <a:pt x="116248" y="113901"/>
                  </a:lnTo>
                  <a:lnTo>
                    <a:pt x="120896" y="122727"/>
                  </a:lnTo>
                  <a:lnTo>
                    <a:pt x="122942" y="145013"/>
                  </a:lnTo>
                  <a:lnTo>
                    <a:pt x="119510" y="155167"/>
                  </a:lnTo>
                  <a:lnTo>
                    <a:pt x="106338" y="172688"/>
                  </a:lnTo>
                  <a:lnTo>
                    <a:pt x="85666" y="182036"/>
                  </a:lnTo>
                  <a:lnTo>
                    <a:pt x="50840" y="187298"/>
                  </a:lnTo>
                  <a:lnTo>
                    <a:pt x="1789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545768" y="2916393"/>
              <a:ext cx="137133" cy="153047"/>
            </a:xfrm>
            <a:custGeom>
              <a:avLst/>
              <a:gdLst/>
              <a:ahLst/>
              <a:cxnLst/>
              <a:rect l="0" t="0" r="0" b="0"/>
              <a:pathLst>
                <a:path w="137133" h="153047">
                  <a:moveTo>
                    <a:pt x="87393" y="0"/>
                  </a:moveTo>
                  <a:lnTo>
                    <a:pt x="43430" y="20244"/>
                  </a:lnTo>
                  <a:lnTo>
                    <a:pt x="18734" y="44993"/>
                  </a:lnTo>
                  <a:lnTo>
                    <a:pt x="2189" y="80142"/>
                  </a:lnTo>
                  <a:lnTo>
                    <a:pt x="0" y="103469"/>
                  </a:lnTo>
                  <a:lnTo>
                    <a:pt x="1055" y="114603"/>
                  </a:lnTo>
                  <a:lnTo>
                    <a:pt x="11586" y="133213"/>
                  </a:lnTo>
                  <a:lnTo>
                    <a:pt x="19307" y="141452"/>
                  </a:lnTo>
                  <a:lnTo>
                    <a:pt x="40365" y="150605"/>
                  </a:lnTo>
                  <a:lnTo>
                    <a:pt x="52531" y="153046"/>
                  </a:lnTo>
                  <a:lnTo>
                    <a:pt x="75407" y="149519"/>
                  </a:lnTo>
                  <a:lnTo>
                    <a:pt x="104899" y="134379"/>
                  </a:lnTo>
                  <a:lnTo>
                    <a:pt x="119740" y="120556"/>
                  </a:lnTo>
                  <a:lnTo>
                    <a:pt x="130235" y="102713"/>
                  </a:lnTo>
                  <a:lnTo>
                    <a:pt x="137132" y="67349"/>
                  </a:lnTo>
                  <a:lnTo>
                    <a:pt x="132505" y="47091"/>
                  </a:lnTo>
                  <a:lnTo>
                    <a:pt x="127996" y="38413"/>
                  </a:lnTo>
                  <a:lnTo>
                    <a:pt x="110508" y="25652"/>
                  </a:lnTo>
                  <a:lnTo>
                    <a:pt x="6633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722827" y="2684766"/>
              <a:ext cx="15620" cy="368499"/>
            </a:xfrm>
            <a:custGeom>
              <a:avLst/>
              <a:gdLst/>
              <a:ahLst/>
              <a:cxnLst/>
              <a:rect l="0" t="0" r="0" b="0"/>
              <a:pathLst>
                <a:path w="15620" h="368499">
                  <a:moveTo>
                    <a:pt x="15619" y="0"/>
                  </a:moveTo>
                  <a:lnTo>
                    <a:pt x="10029" y="58617"/>
                  </a:lnTo>
                  <a:lnTo>
                    <a:pt x="0" y="121197"/>
                  </a:lnTo>
                  <a:lnTo>
                    <a:pt x="3062" y="173691"/>
                  </a:lnTo>
                  <a:lnTo>
                    <a:pt x="4489" y="232009"/>
                  </a:lnTo>
                  <a:lnTo>
                    <a:pt x="6082" y="284513"/>
                  </a:lnTo>
                  <a:lnTo>
                    <a:pt x="10269" y="334881"/>
                  </a:lnTo>
                  <a:lnTo>
                    <a:pt x="509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83786" y="2913449"/>
              <a:ext cx="154702" cy="160873"/>
            </a:xfrm>
            <a:custGeom>
              <a:avLst/>
              <a:gdLst/>
              <a:ahLst/>
              <a:cxnLst/>
              <a:rect l="0" t="0" r="0" b="0"/>
              <a:pathLst>
                <a:path w="154702" h="160873">
                  <a:moveTo>
                    <a:pt x="91530" y="24001"/>
                  </a:moveTo>
                  <a:lnTo>
                    <a:pt x="73549" y="8360"/>
                  </a:lnTo>
                  <a:lnTo>
                    <a:pt x="56632" y="282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5" y="19477"/>
                  </a:lnTo>
                  <a:lnTo>
                    <a:pt x="7661" y="28004"/>
                  </a:lnTo>
                  <a:lnTo>
                    <a:pt x="0" y="62362"/>
                  </a:lnTo>
                  <a:lnTo>
                    <a:pt x="3318" y="102178"/>
                  </a:lnTo>
                  <a:lnTo>
                    <a:pt x="11771" y="123477"/>
                  </a:lnTo>
                  <a:lnTo>
                    <a:pt x="17300" y="132433"/>
                  </a:lnTo>
                  <a:lnTo>
                    <a:pt x="24496" y="137233"/>
                  </a:lnTo>
                  <a:lnTo>
                    <a:pt x="41850" y="139447"/>
                  </a:lnTo>
                  <a:lnTo>
                    <a:pt x="50221" y="136060"/>
                  </a:lnTo>
                  <a:lnTo>
                    <a:pt x="65762" y="122938"/>
                  </a:lnTo>
                  <a:lnTo>
                    <a:pt x="82074" y="95820"/>
                  </a:lnTo>
                  <a:lnTo>
                    <a:pt x="84208" y="75808"/>
                  </a:lnTo>
                  <a:lnTo>
                    <a:pt x="83139" y="65558"/>
                  </a:lnTo>
                  <a:lnTo>
                    <a:pt x="83596" y="63404"/>
                  </a:lnTo>
                  <a:lnTo>
                    <a:pt x="111395" y="124345"/>
                  </a:lnTo>
                  <a:lnTo>
                    <a:pt x="136441" y="151230"/>
                  </a:lnTo>
                  <a:lnTo>
                    <a:pt x="154701" y="1608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80601" y="2716352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60384"/>
                  </a:lnTo>
                  <a:lnTo>
                    <a:pt x="3119" y="114987"/>
                  </a:lnTo>
                  <a:lnTo>
                    <a:pt x="8333" y="168211"/>
                  </a:lnTo>
                  <a:lnTo>
                    <a:pt x="9878" y="221026"/>
                  </a:lnTo>
                  <a:lnTo>
                    <a:pt x="15989" y="28009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85845" y="2863751"/>
              <a:ext cx="168456" cy="52643"/>
            </a:xfrm>
            <a:custGeom>
              <a:avLst/>
              <a:gdLst/>
              <a:ahLst/>
              <a:cxnLst/>
              <a:rect l="0" t="0" r="0" b="0"/>
              <a:pathLst>
                <a:path w="168456" h="52643">
                  <a:moveTo>
                    <a:pt x="168455" y="0"/>
                  </a:moveTo>
                  <a:lnTo>
                    <a:pt x="151688" y="11178"/>
                  </a:lnTo>
                  <a:lnTo>
                    <a:pt x="96129" y="22876"/>
                  </a:lnTo>
                  <a:lnTo>
                    <a:pt x="42295" y="388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88765" y="2900760"/>
              <a:ext cx="109768" cy="152505"/>
            </a:xfrm>
            <a:custGeom>
              <a:avLst/>
              <a:gdLst/>
              <a:ahLst/>
              <a:cxnLst/>
              <a:rect l="0" t="0" r="0" b="0"/>
              <a:pathLst>
                <a:path w="109768" h="152505">
                  <a:moveTo>
                    <a:pt x="28706" y="68276"/>
                  </a:moveTo>
                  <a:lnTo>
                    <a:pt x="88647" y="49148"/>
                  </a:lnTo>
                  <a:lnTo>
                    <a:pt x="106430" y="37937"/>
                  </a:lnTo>
                  <a:lnTo>
                    <a:pt x="109767" y="30503"/>
                  </a:lnTo>
                  <a:lnTo>
                    <a:pt x="109653" y="22037"/>
                  </a:lnTo>
                  <a:lnTo>
                    <a:pt x="107237" y="12883"/>
                  </a:lnTo>
                  <a:lnTo>
                    <a:pt x="100948" y="6781"/>
                  </a:lnTo>
                  <a:lnTo>
                    <a:pt x="81481" y="0"/>
                  </a:lnTo>
                  <a:lnTo>
                    <a:pt x="49803" y="1773"/>
                  </a:lnTo>
                  <a:lnTo>
                    <a:pt x="31843" y="12983"/>
                  </a:lnTo>
                  <a:lnTo>
                    <a:pt x="17233" y="29663"/>
                  </a:lnTo>
                  <a:lnTo>
                    <a:pt x="6840" y="48775"/>
                  </a:lnTo>
                  <a:lnTo>
                    <a:pt x="0" y="84855"/>
                  </a:lnTo>
                  <a:lnTo>
                    <a:pt x="4640" y="108399"/>
                  </a:lnTo>
                  <a:lnTo>
                    <a:pt x="14500" y="128223"/>
                  </a:lnTo>
                  <a:lnTo>
                    <a:pt x="39235" y="152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33077" y="3095378"/>
              <a:ext cx="1031794" cy="42115"/>
            </a:xfrm>
            <a:custGeom>
              <a:avLst/>
              <a:gdLst/>
              <a:ahLst/>
              <a:cxnLst/>
              <a:rect l="0" t="0" r="0" b="0"/>
              <a:pathLst>
                <a:path w="1031794" h="42115">
                  <a:moveTo>
                    <a:pt x="1031793" y="42114"/>
                  </a:moveTo>
                  <a:lnTo>
                    <a:pt x="989102" y="38995"/>
                  </a:lnTo>
                  <a:lnTo>
                    <a:pt x="927386" y="31391"/>
                  </a:lnTo>
                  <a:lnTo>
                    <a:pt x="865244" y="23445"/>
                  </a:lnTo>
                  <a:lnTo>
                    <a:pt x="815549" y="21765"/>
                  </a:lnTo>
                  <a:lnTo>
                    <a:pt x="759490" y="21267"/>
                  </a:lnTo>
                  <a:lnTo>
                    <a:pt x="699324" y="15509"/>
                  </a:lnTo>
                  <a:lnTo>
                    <a:pt x="647845" y="12004"/>
                  </a:lnTo>
                  <a:lnTo>
                    <a:pt x="589274" y="3584"/>
                  </a:lnTo>
                  <a:lnTo>
                    <a:pt x="532569" y="1062"/>
                  </a:lnTo>
                  <a:lnTo>
                    <a:pt x="487822" y="472"/>
                  </a:lnTo>
                  <a:lnTo>
                    <a:pt x="443758" y="210"/>
                  </a:lnTo>
                  <a:lnTo>
                    <a:pt x="400777" y="93"/>
                  </a:lnTo>
                  <a:lnTo>
                    <a:pt x="358278" y="41"/>
                  </a:lnTo>
                  <a:lnTo>
                    <a:pt x="294890" y="12"/>
                  </a:lnTo>
                  <a:lnTo>
                    <a:pt x="242833" y="3"/>
                  </a:lnTo>
                  <a:lnTo>
                    <a:pt x="186594" y="1"/>
                  </a:lnTo>
                  <a:lnTo>
                    <a:pt x="125478" y="0"/>
                  </a:lnTo>
                  <a:lnTo>
                    <a:pt x="74094" y="0"/>
                  </a:lnTo>
                  <a:lnTo>
                    <a:pt x="1299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17596" y="2863751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7409" y="48931"/>
                  </a:lnTo>
                  <a:lnTo>
                    <a:pt x="2195" y="96776"/>
                  </a:lnTo>
                  <a:lnTo>
                    <a:pt x="6022" y="159756"/>
                  </a:lnTo>
                  <a:lnTo>
                    <a:pt x="8469" y="214917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91253" y="2958507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214600" y="7236"/>
                  </a:lnTo>
                  <a:lnTo>
                    <a:pt x="158378" y="9878"/>
                  </a:lnTo>
                  <a:lnTo>
                    <a:pt x="101865" y="15990"/>
                  </a:lnTo>
                  <a:lnTo>
                    <a:pt x="46811" y="27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864995" y="2768994"/>
              <a:ext cx="143427" cy="347442"/>
            </a:xfrm>
            <a:custGeom>
              <a:avLst/>
              <a:gdLst/>
              <a:ahLst/>
              <a:cxnLst/>
              <a:rect l="0" t="0" r="0" b="0"/>
              <a:pathLst>
                <a:path w="143427" h="347442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5"/>
                  </a:lnTo>
                  <a:lnTo>
                    <a:pt x="9064" y="236057"/>
                  </a:lnTo>
                  <a:lnTo>
                    <a:pt x="10240" y="291471"/>
                  </a:lnTo>
                  <a:lnTo>
                    <a:pt x="9273" y="325268"/>
                  </a:lnTo>
                  <a:lnTo>
                    <a:pt x="7352" y="325640"/>
                  </a:lnTo>
                  <a:lnTo>
                    <a:pt x="4901" y="322378"/>
                  </a:lnTo>
                  <a:lnTo>
                    <a:pt x="1452" y="289842"/>
                  </a:lnTo>
                  <a:lnTo>
                    <a:pt x="8692" y="236021"/>
                  </a:lnTo>
                  <a:lnTo>
                    <a:pt x="14781" y="212523"/>
                  </a:lnTo>
                  <a:lnTo>
                    <a:pt x="20382" y="203684"/>
                  </a:lnTo>
                  <a:lnTo>
                    <a:pt x="35965" y="190742"/>
                  </a:lnTo>
                  <a:lnTo>
                    <a:pt x="45034" y="187993"/>
                  </a:lnTo>
                  <a:lnTo>
                    <a:pt x="64469" y="188058"/>
                  </a:lnTo>
                  <a:lnTo>
                    <a:pt x="81686" y="195106"/>
                  </a:lnTo>
                  <a:lnTo>
                    <a:pt x="111802" y="218694"/>
                  </a:lnTo>
                  <a:lnTo>
                    <a:pt x="133212" y="244563"/>
                  </a:lnTo>
                  <a:lnTo>
                    <a:pt x="141094" y="267402"/>
                  </a:lnTo>
                  <a:lnTo>
                    <a:pt x="143426" y="291981"/>
                  </a:lnTo>
                  <a:lnTo>
                    <a:pt x="13687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36619" y="2914224"/>
              <a:ext cx="238988" cy="212740"/>
            </a:xfrm>
            <a:custGeom>
              <a:avLst/>
              <a:gdLst/>
              <a:ahLst/>
              <a:cxnLst/>
              <a:rect l="0" t="0" r="0" b="0"/>
              <a:pathLst>
                <a:path w="238988" h="212740">
                  <a:moveTo>
                    <a:pt x="60003" y="96926"/>
                  </a:moveTo>
                  <a:lnTo>
                    <a:pt x="113878" y="78968"/>
                  </a:lnTo>
                  <a:lnTo>
                    <a:pt x="165450" y="61777"/>
                  </a:lnTo>
                  <a:lnTo>
                    <a:pt x="180178" y="48549"/>
                  </a:lnTo>
                  <a:lnTo>
                    <a:pt x="185742" y="40108"/>
                  </a:lnTo>
                  <a:lnTo>
                    <a:pt x="187113" y="32141"/>
                  </a:lnTo>
                  <a:lnTo>
                    <a:pt x="185687" y="24490"/>
                  </a:lnTo>
                  <a:lnTo>
                    <a:pt x="182397" y="17050"/>
                  </a:lnTo>
                  <a:lnTo>
                    <a:pt x="166263" y="5663"/>
                  </a:lnTo>
                  <a:lnTo>
                    <a:pt x="155409" y="989"/>
                  </a:lnTo>
                  <a:lnTo>
                    <a:pt x="112188" y="0"/>
                  </a:lnTo>
                  <a:lnTo>
                    <a:pt x="88656" y="7444"/>
                  </a:lnTo>
                  <a:lnTo>
                    <a:pt x="26782" y="51611"/>
                  </a:lnTo>
                  <a:lnTo>
                    <a:pt x="12872" y="68597"/>
                  </a:lnTo>
                  <a:lnTo>
                    <a:pt x="3961" y="89014"/>
                  </a:lnTo>
                  <a:lnTo>
                    <a:pt x="0" y="113687"/>
                  </a:lnTo>
                  <a:lnTo>
                    <a:pt x="4479" y="134011"/>
                  </a:lnTo>
                  <a:lnTo>
                    <a:pt x="8949" y="142707"/>
                  </a:lnTo>
                  <a:lnTo>
                    <a:pt x="26393" y="155488"/>
                  </a:lnTo>
                  <a:lnTo>
                    <a:pt x="56284" y="172379"/>
                  </a:lnTo>
                  <a:lnTo>
                    <a:pt x="75897" y="184273"/>
                  </a:lnTo>
                  <a:lnTo>
                    <a:pt x="136149" y="201441"/>
                  </a:lnTo>
                  <a:lnTo>
                    <a:pt x="198786" y="210507"/>
                  </a:lnTo>
                  <a:lnTo>
                    <a:pt x="238987" y="2127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58010" y="3590217"/>
            <a:ext cx="1570918" cy="415398"/>
            <a:chOff x="558010" y="3590217"/>
            <a:chExt cx="1570918" cy="415398"/>
          </a:xfrm>
        </p:grpSpPr>
        <p:sp>
          <p:nvSpPr>
            <p:cNvPr id="100" name="Freeform 99"/>
            <p:cNvSpPr/>
            <p:nvPr/>
          </p:nvSpPr>
          <p:spPr>
            <a:xfrm>
              <a:off x="558010" y="3695502"/>
              <a:ext cx="221099" cy="310113"/>
            </a:xfrm>
            <a:custGeom>
              <a:avLst/>
              <a:gdLst/>
              <a:ahLst/>
              <a:cxnLst/>
              <a:rect l="0" t="0" r="0" b="0"/>
              <a:pathLst>
                <a:path w="221099" h="310113">
                  <a:moveTo>
                    <a:pt x="0" y="0"/>
                  </a:moveTo>
                  <a:lnTo>
                    <a:pt x="19128" y="55045"/>
                  </a:lnTo>
                  <a:lnTo>
                    <a:pt x="40000" y="106453"/>
                  </a:lnTo>
                  <a:lnTo>
                    <a:pt x="61323" y="161668"/>
                  </a:lnTo>
                  <a:lnTo>
                    <a:pt x="86642" y="220205"/>
                  </a:lnTo>
                  <a:lnTo>
                    <a:pt x="111235" y="280859"/>
                  </a:lnTo>
                  <a:lnTo>
                    <a:pt x="118848" y="303811"/>
                  </a:lnTo>
                  <a:lnTo>
                    <a:pt x="123686" y="308996"/>
                  </a:lnTo>
                  <a:lnTo>
                    <a:pt x="129250" y="310112"/>
                  </a:lnTo>
                  <a:lnTo>
                    <a:pt x="135300" y="308517"/>
                  </a:lnTo>
                  <a:lnTo>
                    <a:pt x="140503" y="303944"/>
                  </a:lnTo>
                  <a:lnTo>
                    <a:pt x="171885" y="243233"/>
                  </a:lnTo>
                  <a:lnTo>
                    <a:pt x="185684" y="189033"/>
                  </a:lnTo>
                  <a:lnTo>
                    <a:pt x="194346" y="138855"/>
                  </a:lnTo>
                  <a:lnTo>
                    <a:pt x="207322" y="80677"/>
                  </a:lnTo>
                  <a:lnTo>
                    <a:pt x="22109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13554" y="3737571"/>
              <a:ext cx="197182" cy="221772"/>
            </a:xfrm>
            <a:custGeom>
              <a:avLst/>
              <a:gdLst/>
              <a:ahLst/>
              <a:cxnLst/>
              <a:rect l="0" t="0" r="0" b="0"/>
              <a:pathLst>
                <a:path w="197182" h="221772">
                  <a:moveTo>
                    <a:pt x="134010" y="126387"/>
                  </a:moveTo>
                  <a:lnTo>
                    <a:pt x="134010" y="67770"/>
                  </a:lnTo>
                  <a:lnTo>
                    <a:pt x="122832" y="32980"/>
                  </a:lnTo>
                  <a:lnTo>
                    <a:pt x="104702" y="6034"/>
                  </a:lnTo>
                  <a:lnTo>
                    <a:pt x="96924" y="1698"/>
                  </a:lnTo>
                  <a:lnTo>
                    <a:pt x="78923" y="0"/>
                  </a:lnTo>
                  <a:lnTo>
                    <a:pt x="49058" y="5621"/>
                  </a:lnTo>
                  <a:lnTo>
                    <a:pt x="31523" y="17731"/>
                  </a:lnTo>
                  <a:lnTo>
                    <a:pt x="17101" y="34812"/>
                  </a:lnTo>
                  <a:lnTo>
                    <a:pt x="6791" y="54101"/>
                  </a:lnTo>
                  <a:lnTo>
                    <a:pt x="0" y="90281"/>
                  </a:lnTo>
                  <a:lnTo>
                    <a:pt x="6110" y="143258"/>
                  </a:lnTo>
                  <a:lnTo>
                    <a:pt x="21702" y="188731"/>
                  </a:lnTo>
                  <a:lnTo>
                    <a:pt x="27552" y="199535"/>
                  </a:lnTo>
                  <a:lnTo>
                    <a:pt x="43412" y="214660"/>
                  </a:lnTo>
                  <a:lnTo>
                    <a:pt x="52554" y="220330"/>
                  </a:lnTo>
                  <a:lnTo>
                    <a:pt x="60989" y="221771"/>
                  </a:lnTo>
                  <a:lnTo>
                    <a:pt x="68952" y="220392"/>
                  </a:lnTo>
                  <a:lnTo>
                    <a:pt x="76600" y="217133"/>
                  </a:lnTo>
                  <a:lnTo>
                    <a:pt x="88217" y="204153"/>
                  </a:lnTo>
                  <a:lnTo>
                    <a:pt x="125313" y="145602"/>
                  </a:lnTo>
                  <a:lnTo>
                    <a:pt x="131433" y="109724"/>
                  </a:lnTo>
                  <a:lnTo>
                    <a:pt x="133462" y="105919"/>
                  </a:lnTo>
                  <a:lnTo>
                    <a:pt x="135984" y="108063"/>
                  </a:lnTo>
                  <a:lnTo>
                    <a:pt x="158360" y="164350"/>
                  </a:lnTo>
                  <a:lnTo>
                    <a:pt x="197181" y="210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063378" y="3737616"/>
              <a:ext cx="73700" cy="181628"/>
            </a:xfrm>
            <a:custGeom>
              <a:avLst/>
              <a:gdLst/>
              <a:ahLst/>
              <a:cxnLst/>
              <a:rect l="0" t="0" r="0" b="0"/>
              <a:pathLst>
                <a:path w="73700" h="181628">
                  <a:moveTo>
                    <a:pt x="0" y="63171"/>
                  </a:moveTo>
                  <a:lnTo>
                    <a:pt x="17958" y="118216"/>
                  </a:lnTo>
                  <a:lnTo>
                    <a:pt x="36301" y="181627"/>
                  </a:lnTo>
                  <a:lnTo>
                    <a:pt x="20511" y="128937"/>
                  </a:lnTo>
                  <a:lnTo>
                    <a:pt x="6911" y="70703"/>
                  </a:lnTo>
                  <a:lnTo>
                    <a:pt x="9311" y="48581"/>
                  </a:lnTo>
                  <a:lnTo>
                    <a:pt x="19346" y="30950"/>
                  </a:lnTo>
                  <a:lnTo>
                    <a:pt x="35504" y="15316"/>
                  </a:lnTo>
                  <a:lnTo>
                    <a:pt x="51264" y="680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236773" y="3779730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3465" y="95000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231834" y="364286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45347" y="3772594"/>
              <a:ext cx="212871" cy="146911"/>
            </a:xfrm>
            <a:custGeom>
              <a:avLst/>
              <a:gdLst/>
              <a:ahLst/>
              <a:cxnLst/>
              <a:rect l="0" t="0" r="0" b="0"/>
              <a:pathLst>
                <a:path w="212871" h="146911">
                  <a:moveTo>
                    <a:pt x="118114" y="112421"/>
                  </a:moveTo>
                  <a:lnTo>
                    <a:pt x="123703" y="95653"/>
                  </a:lnTo>
                  <a:lnTo>
                    <a:pt x="121589" y="62869"/>
                  </a:lnTo>
                  <a:lnTo>
                    <a:pt x="113554" y="29109"/>
                  </a:lnTo>
                  <a:lnTo>
                    <a:pt x="108055" y="20615"/>
                  </a:lnTo>
                  <a:lnTo>
                    <a:pt x="92586" y="8058"/>
                  </a:lnTo>
                  <a:lnTo>
                    <a:pt x="58557" y="0"/>
                  </a:lnTo>
                  <a:lnTo>
                    <a:pt x="35492" y="4355"/>
                  </a:lnTo>
                  <a:lnTo>
                    <a:pt x="24428" y="8791"/>
                  </a:lnTo>
                  <a:lnTo>
                    <a:pt x="15882" y="16428"/>
                  </a:lnTo>
                  <a:lnTo>
                    <a:pt x="3267" y="37392"/>
                  </a:lnTo>
                  <a:lnTo>
                    <a:pt x="0" y="62307"/>
                  </a:lnTo>
                  <a:lnTo>
                    <a:pt x="7435" y="110841"/>
                  </a:lnTo>
                  <a:lnTo>
                    <a:pt x="12742" y="119557"/>
                  </a:lnTo>
                  <a:lnTo>
                    <a:pt x="27998" y="132360"/>
                  </a:lnTo>
                  <a:lnTo>
                    <a:pt x="49596" y="138830"/>
                  </a:lnTo>
                  <a:lnTo>
                    <a:pt x="61907" y="140556"/>
                  </a:lnTo>
                  <a:lnTo>
                    <a:pt x="72454" y="138197"/>
                  </a:lnTo>
                  <a:lnTo>
                    <a:pt x="90411" y="126217"/>
                  </a:lnTo>
                  <a:lnTo>
                    <a:pt x="108086" y="99741"/>
                  </a:lnTo>
                  <a:lnTo>
                    <a:pt x="113768" y="96949"/>
                  </a:lnTo>
                  <a:lnTo>
                    <a:pt x="119896" y="98597"/>
                  </a:lnTo>
                  <a:lnTo>
                    <a:pt x="132944" y="109786"/>
                  </a:lnTo>
                  <a:lnTo>
                    <a:pt x="154613" y="133478"/>
                  </a:lnTo>
                  <a:lnTo>
                    <a:pt x="172940" y="144396"/>
                  </a:lnTo>
                  <a:lnTo>
                    <a:pt x="189664" y="146910"/>
                  </a:lnTo>
                  <a:lnTo>
                    <a:pt x="212870" y="1440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58217" y="3590217"/>
              <a:ext cx="187228" cy="318746"/>
            </a:xfrm>
            <a:custGeom>
              <a:avLst/>
              <a:gdLst/>
              <a:ahLst/>
              <a:cxnLst/>
              <a:rect l="0" t="0" r="0" b="0"/>
              <a:pathLst>
                <a:path w="187228" h="318746">
                  <a:moveTo>
                    <a:pt x="0" y="0"/>
                  </a:moveTo>
                  <a:lnTo>
                    <a:pt x="5589" y="58617"/>
                  </a:lnTo>
                  <a:lnTo>
                    <a:pt x="10723" y="111621"/>
                  </a:lnTo>
                  <a:lnTo>
                    <a:pt x="25054" y="173493"/>
                  </a:lnTo>
                  <a:lnTo>
                    <a:pt x="37531" y="228420"/>
                  </a:lnTo>
                  <a:lnTo>
                    <a:pt x="43096" y="267981"/>
                  </a:lnTo>
                  <a:lnTo>
                    <a:pt x="52689" y="287169"/>
                  </a:lnTo>
                  <a:lnTo>
                    <a:pt x="55013" y="289712"/>
                  </a:lnTo>
                  <a:lnTo>
                    <a:pt x="55393" y="287898"/>
                  </a:lnTo>
                  <a:lnTo>
                    <a:pt x="44551" y="229173"/>
                  </a:lnTo>
                  <a:lnTo>
                    <a:pt x="45956" y="191906"/>
                  </a:lnTo>
                  <a:lnTo>
                    <a:pt x="48185" y="180579"/>
                  </a:lnTo>
                  <a:lnTo>
                    <a:pt x="60020" y="161756"/>
                  </a:lnTo>
                  <a:lnTo>
                    <a:pt x="68089" y="153461"/>
                  </a:lnTo>
                  <a:lnTo>
                    <a:pt x="89534" y="144244"/>
                  </a:lnTo>
                  <a:lnTo>
                    <a:pt x="101803" y="141786"/>
                  </a:lnTo>
                  <a:lnTo>
                    <a:pt x="112322" y="142488"/>
                  </a:lnTo>
                  <a:lnTo>
                    <a:pt x="130250" y="149506"/>
                  </a:lnTo>
                  <a:lnTo>
                    <a:pt x="153496" y="166611"/>
                  </a:lnTo>
                  <a:lnTo>
                    <a:pt x="164927" y="185963"/>
                  </a:lnTo>
                  <a:lnTo>
                    <a:pt x="184369" y="242858"/>
                  </a:lnTo>
                  <a:lnTo>
                    <a:pt x="187227" y="268594"/>
                  </a:lnTo>
                  <a:lnTo>
                    <a:pt x="182258" y="289391"/>
                  </a:lnTo>
                  <a:lnTo>
                    <a:pt x="177657" y="298212"/>
                  </a:lnTo>
                  <a:lnTo>
                    <a:pt x="163187" y="311134"/>
                  </a:lnTo>
                  <a:lnTo>
                    <a:pt x="154415" y="316217"/>
                  </a:lnTo>
                  <a:lnTo>
                    <a:pt x="135309" y="318745"/>
                  </a:lnTo>
                  <a:lnTo>
                    <a:pt x="116290" y="314800"/>
                  </a:lnTo>
                  <a:lnTo>
                    <a:pt x="85015" y="293203"/>
                  </a:lnTo>
                  <a:lnTo>
                    <a:pt x="5264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69221" y="3590217"/>
              <a:ext cx="25631" cy="294799"/>
            </a:xfrm>
            <a:custGeom>
              <a:avLst/>
              <a:gdLst/>
              <a:ahLst/>
              <a:cxnLst/>
              <a:rect l="0" t="0" r="0" b="0"/>
              <a:pathLst>
                <a:path w="25631" h="294799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6888" y="153672"/>
                  </a:lnTo>
                  <a:lnTo>
                    <a:pt x="12581" y="210423"/>
                  </a:lnTo>
                  <a:lnTo>
                    <a:pt x="25630" y="269996"/>
                  </a:lnTo>
                  <a:lnTo>
                    <a:pt x="2062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42487" y="3726520"/>
              <a:ext cx="137351" cy="179553"/>
            </a:xfrm>
            <a:custGeom>
              <a:avLst/>
              <a:gdLst/>
              <a:ahLst/>
              <a:cxnLst/>
              <a:rect l="0" t="0" r="0" b="0"/>
              <a:pathLst>
                <a:path w="137351" h="179553">
                  <a:moveTo>
                    <a:pt x="0" y="74267"/>
                  </a:moveTo>
                  <a:lnTo>
                    <a:pt x="55044" y="57479"/>
                  </a:lnTo>
                  <a:lnTo>
                    <a:pt x="114512" y="48183"/>
                  </a:lnTo>
                  <a:lnTo>
                    <a:pt x="123135" y="42840"/>
                  </a:lnTo>
                  <a:lnTo>
                    <a:pt x="135835" y="27544"/>
                  </a:lnTo>
                  <a:lnTo>
                    <a:pt x="137350" y="19722"/>
                  </a:lnTo>
                  <a:lnTo>
                    <a:pt x="136020" y="12168"/>
                  </a:lnTo>
                  <a:lnTo>
                    <a:pt x="132794" y="4791"/>
                  </a:lnTo>
                  <a:lnTo>
                    <a:pt x="125964" y="1044"/>
                  </a:lnTo>
                  <a:lnTo>
                    <a:pt x="105897" y="0"/>
                  </a:lnTo>
                  <a:lnTo>
                    <a:pt x="73880" y="5988"/>
                  </a:lnTo>
                  <a:lnTo>
                    <a:pt x="42167" y="20761"/>
                  </a:lnTo>
                  <a:lnTo>
                    <a:pt x="27320" y="36449"/>
                  </a:lnTo>
                  <a:lnTo>
                    <a:pt x="8256" y="75116"/>
                  </a:lnTo>
                  <a:lnTo>
                    <a:pt x="6789" y="95701"/>
                  </a:lnTo>
                  <a:lnTo>
                    <a:pt x="11206" y="116549"/>
                  </a:lnTo>
                  <a:lnTo>
                    <a:pt x="20968" y="137513"/>
                  </a:lnTo>
                  <a:lnTo>
                    <a:pt x="45207" y="163456"/>
                  </a:lnTo>
                  <a:lnTo>
                    <a:pt x="70784" y="172398"/>
                  </a:lnTo>
                  <a:lnTo>
                    <a:pt x="126342" y="179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116227" y="3874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7655307" y="3200663"/>
            <a:ext cx="220010" cy="469455"/>
          </a:xfrm>
          <a:custGeom>
            <a:avLst/>
            <a:gdLst/>
            <a:ahLst/>
            <a:cxnLst/>
            <a:rect l="0" t="0" r="0" b="0"/>
            <a:pathLst>
              <a:path w="220010" h="469455">
                <a:moveTo>
                  <a:pt x="135781" y="0"/>
                </a:moveTo>
                <a:lnTo>
                  <a:pt x="130192" y="16767"/>
                </a:lnTo>
                <a:lnTo>
                  <a:pt x="130567" y="34358"/>
                </a:lnTo>
                <a:lnTo>
                  <a:pt x="134751" y="79836"/>
                </a:lnTo>
                <a:lnTo>
                  <a:pt x="127312" y="139412"/>
                </a:lnTo>
                <a:lnTo>
                  <a:pt x="120070" y="199113"/>
                </a:lnTo>
                <a:lnTo>
                  <a:pt x="116308" y="249939"/>
                </a:lnTo>
                <a:lnTo>
                  <a:pt x="107802" y="303874"/>
                </a:lnTo>
                <a:lnTo>
                  <a:pt x="104908" y="358375"/>
                </a:lnTo>
                <a:lnTo>
                  <a:pt x="97053" y="420977"/>
                </a:lnTo>
                <a:lnTo>
                  <a:pt x="95172" y="447194"/>
                </a:lnTo>
                <a:lnTo>
                  <a:pt x="91161" y="454887"/>
                </a:lnTo>
                <a:lnTo>
                  <a:pt x="84977" y="458845"/>
                </a:lnTo>
                <a:lnTo>
                  <a:pt x="77345" y="460315"/>
                </a:lnTo>
                <a:lnTo>
                  <a:pt x="71087" y="457785"/>
                </a:lnTo>
                <a:lnTo>
                  <a:pt x="43178" y="419033"/>
                </a:lnTo>
                <a:lnTo>
                  <a:pt x="9260" y="363006"/>
                </a:lnTo>
                <a:lnTo>
                  <a:pt x="0" y="350849"/>
                </a:lnTo>
                <a:lnTo>
                  <a:pt x="807" y="350883"/>
                </a:lnTo>
                <a:lnTo>
                  <a:pt x="3684" y="353245"/>
                </a:lnTo>
                <a:lnTo>
                  <a:pt x="35466" y="411567"/>
                </a:lnTo>
                <a:lnTo>
                  <a:pt x="69293" y="457790"/>
                </a:lnTo>
                <a:lnTo>
                  <a:pt x="89463" y="466675"/>
                </a:lnTo>
                <a:lnTo>
                  <a:pt x="112856" y="469454"/>
                </a:lnTo>
                <a:lnTo>
                  <a:pt x="167120" y="458712"/>
                </a:lnTo>
                <a:lnTo>
                  <a:pt x="205922" y="445502"/>
                </a:lnTo>
                <a:lnTo>
                  <a:pt x="220009" y="4316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131"/>
          <p:cNvGrpSpPr/>
          <p:nvPr/>
        </p:nvGrpSpPr>
        <p:grpSpPr>
          <a:xfrm>
            <a:off x="6790880" y="3661455"/>
            <a:ext cx="1726675" cy="1034255"/>
            <a:chOff x="6790880" y="3661455"/>
            <a:chExt cx="1726675" cy="1034255"/>
          </a:xfrm>
        </p:grpSpPr>
        <p:sp>
          <p:nvSpPr>
            <p:cNvPr id="112" name="Freeform 111"/>
            <p:cNvSpPr/>
            <p:nvPr/>
          </p:nvSpPr>
          <p:spPr>
            <a:xfrm>
              <a:off x="6790880" y="3661455"/>
              <a:ext cx="257249" cy="377390"/>
            </a:xfrm>
            <a:custGeom>
              <a:avLst/>
              <a:gdLst/>
              <a:ahLst/>
              <a:cxnLst/>
              <a:rect l="0" t="0" r="0" b="0"/>
              <a:pathLst>
                <a:path w="257249" h="377390">
                  <a:moveTo>
                    <a:pt x="242156" y="128804"/>
                  </a:moveTo>
                  <a:lnTo>
                    <a:pt x="256810" y="84841"/>
                  </a:lnTo>
                  <a:lnTo>
                    <a:pt x="257248" y="64811"/>
                  </a:lnTo>
                  <a:lnTo>
                    <a:pt x="252373" y="44211"/>
                  </a:lnTo>
                  <a:lnTo>
                    <a:pt x="242407" y="23356"/>
                  </a:lnTo>
                  <a:lnTo>
                    <a:pt x="227060" y="8629"/>
                  </a:lnTo>
                  <a:lnTo>
                    <a:pt x="218054" y="3063"/>
                  </a:lnTo>
                  <a:lnTo>
                    <a:pt x="195569" y="0"/>
                  </a:lnTo>
                  <a:lnTo>
                    <a:pt x="172318" y="3707"/>
                  </a:lnTo>
                  <a:lnTo>
                    <a:pt x="146074" y="18949"/>
                  </a:lnTo>
                  <a:lnTo>
                    <a:pt x="130823" y="31626"/>
                  </a:lnTo>
                  <a:lnTo>
                    <a:pt x="114672" y="63095"/>
                  </a:lnTo>
                  <a:lnTo>
                    <a:pt x="108067" y="102056"/>
                  </a:lnTo>
                  <a:lnTo>
                    <a:pt x="111699" y="143235"/>
                  </a:lnTo>
                  <a:lnTo>
                    <a:pt x="120224" y="164854"/>
                  </a:lnTo>
                  <a:lnTo>
                    <a:pt x="125773" y="173894"/>
                  </a:lnTo>
                  <a:lnTo>
                    <a:pt x="132982" y="178751"/>
                  </a:lnTo>
                  <a:lnTo>
                    <a:pt x="150351" y="181029"/>
                  </a:lnTo>
                  <a:lnTo>
                    <a:pt x="166648" y="175022"/>
                  </a:lnTo>
                  <a:lnTo>
                    <a:pt x="217483" y="131937"/>
                  </a:lnTo>
                  <a:lnTo>
                    <a:pt x="223367" y="130893"/>
                  </a:lnTo>
                  <a:lnTo>
                    <a:pt x="228460" y="133706"/>
                  </a:lnTo>
                  <a:lnTo>
                    <a:pt x="233026" y="139091"/>
                  </a:lnTo>
                  <a:lnTo>
                    <a:pt x="234899" y="146190"/>
                  </a:lnTo>
                  <a:lnTo>
                    <a:pt x="232288" y="198467"/>
                  </a:lnTo>
                  <a:lnTo>
                    <a:pt x="231758" y="252225"/>
                  </a:lnTo>
                  <a:lnTo>
                    <a:pt x="228534" y="304785"/>
                  </a:lnTo>
                  <a:lnTo>
                    <a:pt x="222064" y="326341"/>
                  </a:lnTo>
                  <a:lnTo>
                    <a:pt x="211390" y="343720"/>
                  </a:lnTo>
                  <a:lnTo>
                    <a:pt x="186637" y="366658"/>
                  </a:lnTo>
                  <a:lnTo>
                    <a:pt x="164059" y="374897"/>
                  </a:lnTo>
                  <a:lnTo>
                    <a:pt x="137256" y="377389"/>
                  </a:lnTo>
                  <a:lnTo>
                    <a:pt x="78628" y="369457"/>
                  </a:lnTo>
                  <a:lnTo>
                    <a:pt x="17980" y="347148"/>
                  </a:lnTo>
                  <a:lnTo>
                    <a:pt x="0" y="339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121958" y="3768899"/>
              <a:ext cx="102606" cy="168760"/>
            </a:xfrm>
            <a:custGeom>
              <a:avLst/>
              <a:gdLst/>
              <a:ahLst/>
              <a:cxnLst/>
              <a:rect l="0" t="0" r="0" b="0"/>
              <a:pathLst>
                <a:path w="102606" h="168760">
                  <a:moveTo>
                    <a:pt x="5834" y="63474"/>
                  </a:moveTo>
                  <a:lnTo>
                    <a:pt x="49798" y="78128"/>
                  </a:lnTo>
                  <a:lnTo>
                    <a:pt x="69827" y="78566"/>
                  </a:lnTo>
                  <a:lnTo>
                    <a:pt x="80082" y="77044"/>
                  </a:lnTo>
                  <a:lnTo>
                    <a:pt x="88088" y="72521"/>
                  </a:lnTo>
                  <a:lnTo>
                    <a:pt x="100103" y="58136"/>
                  </a:lnTo>
                  <a:lnTo>
                    <a:pt x="102605" y="49387"/>
                  </a:lnTo>
                  <a:lnTo>
                    <a:pt x="102266" y="30307"/>
                  </a:lnTo>
                  <a:lnTo>
                    <a:pt x="95096" y="13248"/>
                  </a:lnTo>
                  <a:lnTo>
                    <a:pt x="89909" y="5423"/>
                  </a:lnTo>
                  <a:lnTo>
                    <a:pt x="82941" y="1377"/>
                  </a:lnTo>
                  <a:lnTo>
                    <a:pt x="65841" y="0"/>
                  </a:lnTo>
                  <a:lnTo>
                    <a:pt x="36483" y="11391"/>
                  </a:lnTo>
                  <a:lnTo>
                    <a:pt x="19066" y="29407"/>
                  </a:lnTo>
                  <a:lnTo>
                    <a:pt x="5866" y="53013"/>
                  </a:lnTo>
                  <a:lnTo>
                    <a:pt x="0" y="79101"/>
                  </a:lnTo>
                  <a:lnTo>
                    <a:pt x="2286" y="114507"/>
                  </a:lnTo>
                  <a:lnTo>
                    <a:pt x="13616" y="133339"/>
                  </a:lnTo>
                  <a:lnTo>
                    <a:pt x="58477" y="168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338362" y="3716559"/>
              <a:ext cx="73701" cy="263214"/>
            </a:xfrm>
            <a:custGeom>
              <a:avLst/>
              <a:gdLst/>
              <a:ahLst/>
              <a:cxnLst/>
              <a:rect l="0" t="0" r="0" b="0"/>
              <a:pathLst>
                <a:path w="73701" h="263214">
                  <a:moveTo>
                    <a:pt x="73700" y="0"/>
                  </a:moveTo>
                  <a:lnTo>
                    <a:pt x="54572" y="55045"/>
                  </a:lnTo>
                  <a:lnTo>
                    <a:pt x="33700" y="109572"/>
                  </a:lnTo>
                  <a:lnTo>
                    <a:pt x="17965" y="170733"/>
                  </a:lnTo>
                  <a:lnTo>
                    <a:pt x="4762" y="225535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285720" y="3779730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104707" y="28466"/>
                  </a:lnTo>
                  <a:lnTo>
                    <a:pt x="45330" y="1362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675274" y="3969243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0"/>
                  </a:moveTo>
                  <a:lnTo>
                    <a:pt x="15945" y="263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27917" y="383237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22673" y="3863958"/>
              <a:ext cx="84229" cy="263214"/>
            </a:xfrm>
            <a:custGeom>
              <a:avLst/>
              <a:gdLst/>
              <a:ahLst/>
              <a:cxnLst/>
              <a:rect l="0" t="0" r="0" b="0"/>
              <a:pathLst>
                <a:path w="84229" h="263214">
                  <a:moveTo>
                    <a:pt x="84228" y="0"/>
                  </a:moveTo>
                  <a:lnTo>
                    <a:pt x="66270" y="53875"/>
                  </a:lnTo>
                  <a:lnTo>
                    <a:pt x="49079" y="111036"/>
                  </a:lnTo>
                  <a:lnTo>
                    <a:pt x="35085" y="165390"/>
                  </a:lnTo>
                  <a:lnTo>
                    <a:pt x="17936" y="218067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759503" y="3927129"/>
              <a:ext cx="168456" cy="52644"/>
            </a:xfrm>
            <a:custGeom>
              <a:avLst/>
              <a:gdLst/>
              <a:ahLst/>
              <a:cxnLst/>
              <a:rect l="0" t="0" r="0" b="0"/>
              <a:pathLst>
                <a:path w="168456" h="52644">
                  <a:moveTo>
                    <a:pt x="168455" y="52643"/>
                  </a:moveTo>
                  <a:lnTo>
                    <a:pt x="114310" y="41190"/>
                  </a:lnTo>
                  <a:lnTo>
                    <a:pt x="59364" y="223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40132" y="3916601"/>
              <a:ext cx="159601" cy="338091"/>
            </a:xfrm>
            <a:custGeom>
              <a:avLst/>
              <a:gdLst/>
              <a:ahLst/>
              <a:cxnLst/>
              <a:rect l="0" t="0" r="0" b="0"/>
              <a:pathLst>
                <a:path w="159601" h="338091">
                  <a:moveTo>
                    <a:pt x="40510" y="0"/>
                  </a:moveTo>
                  <a:lnTo>
                    <a:pt x="37391" y="42691"/>
                  </a:lnTo>
                  <a:lnTo>
                    <a:pt x="30957" y="104407"/>
                  </a:lnTo>
                  <a:lnTo>
                    <a:pt x="27055" y="166549"/>
                  </a:lnTo>
                  <a:lnTo>
                    <a:pt x="20955" y="224231"/>
                  </a:lnTo>
                  <a:lnTo>
                    <a:pt x="14309" y="272199"/>
                  </a:lnTo>
                  <a:lnTo>
                    <a:pt x="8819" y="324216"/>
                  </a:lnTo>
                  <a:lnTo>
                    <a:pt x="6514" y="324938"/>
                  </a:lnTo>
                  <a:lnTo>
                    <a:pt x="3808" y="321910"/>
                  </a:lnTo>
                  <a:lnTo>
                    <a:pt x="0" y="295292"/>
                  </a:lnTo>
                  <a:lnTo>
                    <a:pt x="10061" y="242220"/>
                  </a:lnTo>
                  <a:lnTo>
                    <a:pt x="17618" y="222297"/>
                  </a:lnTo>
                  <a:lnTo>
                    <a:pt x="28777" y="205643"/>
                  </a:lnTo>
                  <a:lnTo>
                    <a:pt x="37367" y="200267"/>
                  </a:lnTo>
                  <a:lnTo>
                    <a:pt x="59390" y="194292"/>
                  </a:lnTo>
                  <a:lnTo>
                    <a:pt x="92508" y="196518"/>
                  </a:lnTo>
                  <a:lnTo>
                    <a:pt x="110803" y="204714"/>
                  </a:lnTo>
                  <a:lnTo>
                    <a:pt x="118958" y="210176"/>
                  </a:lnTo>
                  <a:lnTo>
                    <a:pt x="141613" y="240219"/>
                  </a:lnTo>
                  <a:lnTo>
                    <a:pt x="157554" y="273167"/>
                  </a:lnTo>
                  <a:lnTo>
                    <a:pt x="159600" y="297662"/>
                  </a:lnTo>
                  <a:lnTo>
                    <a:pt x="158508" y="310746"/>
                  </a:lnTo>
                  <a:lnTo>
                    <a:pt x="154271" y="320638"/>
                  </a:lnTo>
                  <a:lnTo>
                    <a:pt x="140203" y="334748"/>
                  </a:lnTo>
                  <a:lnTo>
                    <a:pt x="131539" y="337809"/>
                  </a:lnTo>
                  <a:lnTo>
                    <a:pt x="112553" y="338090"/>
                  </a:lnTo>
                  <a:lnTo>
                    <a:pt x="82134" y="331672"/>
                  </a:lnTo>
                  <a:lnTo>
                    <a:pt x="56483" y="316771"/>
                  </a:lnTo>
                  <a:lnTo>
                    <a:pt x="1945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80684" y="4148228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64870" y="4127171"/>
              <a:ext cx="252685" cy="315856"/>
            </a:xfrm>
            <a:custGeom>
              <a:avLst/>
              <a:gdLst/>
              <a:ahLst/>
              <a:cxnLst/>
              <a:rect l="0" t="0" r="0" b="0"/>
              <a:pathLst>
                <a:path w="252685" h="315856">
                  <a:moveTo>
                    <a:pt x="252684" y="0"/>
                  </a:moveTo>
                  <a:lnTo>
                    <a:pt x="203186" y="55087"/>
                  </a:lnTo>
                  <a:lnTo>
                    <a:pt x="165289" y="117059"/>
                  </a:lnTo>
                  <a:lnTo>
                    <a:pt x="116460" y="177245"/>
                  </a:lnTo>
                  <a:lnTo>
                    <a:pt x="65423" y="240732"/>
                  </a:lnTo>
                  <a:lnTo>
                    <a:pt x="14170" y="30111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275192" y="4242984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0"/>
                  </a:moveTo>
                  <a:lnTo>
                    <a:pt x="22985" y="53875"/>
                  </a:lnTo>
                  <a:lnTo>
                    <a:pt x="7850" y="8459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317306" y="412717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12062" y="4211399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63171" y="0"/>
                  </a:moveTo>
                  <a:lnTo>
                    <a:pt x="47530" y="26386"/>
                  </a:lnTo>
                  <a:lnTo>
                    <a:pt x="31962" y="78565"/>
                  </a:lnTo>
                  <a:lnTo>
                    <a:pt x="17622" y="133672"/>
                  </a:lnTo>
                  <a:lnTo>
                    <a:pt x="4694" y="18558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69948" y="4295626"/>
              <a:ext cx="136872" cy="21059"/>
            </a:xfrm>
            <a:custGeom>
              <a:avLst/>
              <a:gdLst/>
              <a:ahLst/>
              <a:cxnLst/>
              <a:rect l="0" t="0" r="0" b="0"/>
              <a:pathLst>
                <a:path w="136872" h="21059">
                  <a:moveTo>
                    <a:pt x="136871" y="21058"/>
                  </a:moveTo>
                  <a:lnTo>
                    <a:pt x="81826" y="4269"/>
                  </a:lnTo>
                  <a:lnTo>
                    <a:pt x="33538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580518" y="4337741"/>
              <a:ext cx="94757" cy="151712"/>
            </a:xfrm>
            <a:custGeom>
              <a:avLst/>
              <a:gdLst/>
              <a:ahLst/>
              <a:cxnLst/>
              <a:rect l="0" t="0" r="0" b="0"/>
              <a:pathLst>
                <a:path w="94757" h="151712">
                  <a:moveTo>
                    <a:pt x="94756" y="0"/>
                  </a:moveTo>
                  <a:lnTo>
                    <a:pt x="52065" y="3119"/>
                  </a:lnTo>
                  <a:lnTo>
                    <a:pt x="20886" y="14572"/>
                  </a:lnTo>
                  <a:lnTo>
                    <a:pt x="10414" y="20243"/>
                  </a:lnTo>
                  <a:lnTo>
                    <a:pt x="4603" y="27533"/>
                  </a:lnTo>
                  <a:lnTo>
                    <a:pt x="1899" y="35903"/>
                  </a:lnTo>
                  <a:lnTo>
                    <a:pt x="1266" y="44992"/>
                  </a:lnTo>
                  <a:lnTo>
                    <a:pt x="5523" y="53391"/>
                  </a:lnTo>
                  <a:lnTo>
                    <a:pt x="22732" y="68963"/>
                  </a:lnTo>
                  <a:lnTo>
                    <a:pt x="78786" y="103131"/>
                  </a:lnTo>
                  <a:lnTo>
                    <a:pt x="82940" y="112038"/>
                  </a:lnTo>
                  <a:lnTo>
                    <a:pt x="84435" y="134412"/>
                  </a:lnTo>
                  <a:lnTo>
                    <a:pt x="79687" y="142251"/>
                  </a:lnTo>
                  <a:lnTo>
                    <a:pt x="71842" y="147476"/>
                  </a:lnTo>
                  <a:lnTo>
                    <a:pt x="61933" y="150960"/>
                  </a:lnTo>
                  <a:lnTo>
                    <a:pt x="41563" y="15171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706860" y="4424836"/>
              <a:ext cx="114258" cy="134004"/>
            </a:xfrm>
            <a:custGeom>
              <a:avLst/>
              <a:gdLst/>
              <a:ahLst/>
              <a:cxnLst/>
              <a:rect l="0" t="0" r="0" b="0"/>
              <a:pathLst>
                <a:path w="114258" h="134004">
                  <a:moveTo>
                    <a:pt x="0" y="18190"/>
                  </a:moveTo>
                  <a:lnTo>
                    <a:pt x="24047" y="27765"/>
                  </a:lnTo>
                  <a:lnTo>
                    <a:pt x="38374" y="38433"/>
                  </a:lnTo>
                  <a:lnTo>
                    <a:pt x="58779" y="44734"/>
                  </a:lnTo>
                  <a:lnTo>
                    <a:pt x="82276" y="46365"/>
                  </a:lnTo>
                  <a:lnTo>
                    <a:pt x="104418" y="43190"/>
                  </a:lnTo>
                  <a:lnTo>
                    <a:pt x="110555" y="38366"/>
                  </a:lnTo>
                  <a:lnTo>
                    <a:pt x="113478" y="31640"/>
                  </a:lnTo>
                  <a:lnTo>
                    <a:pt x="114257" y="23647"/>
                  </a:lnTo>
                  <a:lnTo>
                    <a:pt x="111266" y="17149"/>
                  </a:lnTo>
                  <a:lnTo>
                    <a:pt x="98584" y="6809"/>
                  </a:lnTo>
                  <a:lnTo>
                    <a:pt x="66125" y="0"/>
                  </a:lnTo>
                  <a:lnTo>
                    <a:pt x="43426" y="4646"/>
                  </a:lnTo>
                  <a:lnTo>
                    <a:pt x="32460" y="9161"/>
                  </a:lnTo>
                  <a:lnTo>
                    <a:pt x="17156" y="23535"/>
                  </a:lnTo>
                  <a:lnTo>
                    <a:pt x="11437" y="32282"/>
                  </a:lnTo>
                  <a:lnTo>
                    <a:pt x="3389" y="66949"/>
                  </a:lnTo>
                  <a:lnTo>
                    <a:pt x="7745" y="87044"/>
                  </a:lnTo>
                  <a:lnTo>
                    <a:pt x="29605" y="119008"/>
                  </a:lnTo>
                  <a:lnTo>
                    <a:pt x="45914" y="127339"/>
                  </a:lnTo>
                  <a:lnTo>
                    <a:pt x="73699" y="1340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875316" y="4348269"/>
              <a:ext cx="52643" cy="242157"/>
            </a:xfrm>
            <a:custGeom>
              <a:avLst/>
              <a:gdLst/>
              <a:ahLst/>
              <a:cxnLst/>
              <a:rect l="0" t="0" r="0" b="0"/>
              <a:pathLst>
                <a:path w="52643" h="242157">
                  <a:moveTo>
                    <a:pt x="52642" y="0"/>
                  </a:moveTo>
                  <a:lnTo>
                    <a:pt x="37988" y="58617"/>
                  </a:lnTo>
                  <a:lnTo>
                    <a:pt x="24445" y="113961"/>
                  </a:lnTo>
                  <a:lnTo>
                    <a:pt x="10504" y="176885"/>
                  </a:lnTo>
                  <a:lnTo>
                    <a:pt x="3112" y="21423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012186" y="4458461"/>
              <a:ext cx="126343" cy="237249"/>
            </a:xfrm>
            <a:custGeom>
              <a:avLst/>
              <a:gdLst/>
              <a:ahLst/>
              <a:cxnLst/>
              <a:rect l="0" t="0" r="0" b="0"/>
              <a:pathLst>
                <a:path w="126343" h="237249">
                  <a:moveTo>
                    <a:pt x="0" y="237248"/>
                  </a:moveTo>
                  <a:lnTo>
                    <a:pt x="0" y="178632"/>
                  </a:lnTo>
                  <a:lnTo>
                    <a:pt x="11453" y="122035"/>
                  </a:lnTo>
                  <a:lnTo>
                    <a:pt x="20963" y="61636"/>
                  </a:lnTo>
                  <a:lnTo>
                    <a:pt x="30258" y="28848"/>
                  </a:lnTo>
                  <a:lnTo>
                    <a:pt x="41134" y="11655"/>
                  </a:lnTo>
                  <a:lnTo>
                    <a:pt x="49650" y="6134"/>
                  </a:lnTo>
                  <a:lnTo>
                    <a:pt x="71590" y="0"/>
                  </a:lnTo>
                  <a:lnTo>
                    <a:pt x="81651" y="704"/>
                  </a:lnTo>
                  <a:lnTo>
                    <a:pt x="99071" y="7726"/>
                  </a:lnTo>
                  <a:lnTo>
                    <a:pt x="126342" y="26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949015" y="4537782"/>
              <a:ext cx="147401" cy="31586"/>
            </a:xfrm>
            <a:custGeom>
              <a:avLst/>
              <a:gdLst/>
              <a:ahLst/>
              <a:cxnLst/>
              <a:rect l="0" t="0" r="0" b="0"/>
              <a:pathLst>
                <a:path w="147401" h="31586">
                  <a:moveTo>
                    <a:pt x="147400" y="31585"/>
                  </a:moveTo>
                  <a:lnTo>
                    <a:pt x="85306" y="16931"/>
                  </a:lnTo>
                  <a:lnTo>
                    <a:pt x="26514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73989" y="505367"/>
            <a:ext cx="2741545" cy="505369"/>
            <a:chOff x="1473989" y="505367"/>
            <a:chExt cx="2741545" cy="505369"/>
          </a:xfrm>
        </p:grpSpPr>
        <p:sp>
          <p:nvSpPr>
            <p:cNvPr id="2" name="Freeform 1"/>
            <p:cNvSpPr/>
            <p:nvPr/>
          </p:nvSpPr>
          <p:spPr>
            <a:xfrm>
              <a:off x="1473989" y="558010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55781"/>
                  </a:lnTo>
                  <a:lnTo>
                    <a:pt x="0" y="214223"/>
                  </a:lnTo>
                  <a:lnTo>
                    <a:pt x="0" y="275892"/>
                  </a:lnTo>
                  <a:lnTo>
                    <a:pt x="7236" y="335474"/>
                  </a:lnTo>
                  <a:lnTo>
                    <a:pt x="9553" y="389908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44135" y="561237"/>
              <a:ext cx="309115" cy="372417"/>
            </a:xfrm>
            <a:custGeom>
              <a:avLst/>
              <a:gdLst/>
              <a:ahLst/>
              <a:cxnLst/>
              <a:rect l="0" t="0" r="0" b="0"/>
              <a:pathLst>
                <a:path w="309115" h="372417">
                  <a:moveTo>
                    <a:pt x="19367" y="70472"/>
                  </a:moveTo>
                  <a:lnTo>
                    <a:pt x="2600" y="76062"/>
                  </a:lnTo>
                  <a:lnTo>
                    <a:pt x="0" y="75368"/>
                  </a:lnTo>
                  <a:lnTo>
                    <a:pt x="607" y="72567"/>
                  </a:lnTo>
                  <a:lnTo>
                    <a:pt x="37665" y="25785"/>
                  </a:lnTo>
                  <a:lnTo>
                    <a:pt x="54406" y="12397"/>
                  </a:lnTo>
                  <a:lnTo>
                    <a:pt x="74714" y="3717"/>
                  </a:lnTo>
                  <a:lnTo>
                    <a:pt x="111285" y="0"/>
                  </a:lnTo>
                  <a:lnTo>
                    <a:pt x="133919" y="3277"/>
                  </a:lnTo>
                  <a:lnTo>
                    <a:pt x="152557" y="11752"/>
                  </a:lnTo>
                  <a:lnTo>
                    <a:pt x="183587" y="36256"/>
                  </a:lnTo>
                  <a:lnTo>
                    <a:pt x="199566" y="67873"/>
                  </a:lnTo>
                  <a:lnTo>
                    <a:pt x="206120" y="106877"/>
                  </a:lnTo>
                  <a:lnTo>
                    <a:pt x="201414" y="127986"/>
                  </a:lnTo>
                  <a:lnTo>
                    <a:pt x="179329" y="160602"/>
                  </a:lnTo>
                  <a:lnTo>
                    <a:pt x="153721" y="176856"/>
                  </a:lnTo>
                  <a:lnTo>
                    <a:pt x="151050" y="177660"/>
                  </a:lnTo>
                  <a:lnTo>
                    <a:pt x="157442" y="172313"/>
                  </a:lnTo>
                  <a:lnTo>
                    <a:pt x="186360" y="167328"/>
                  </a:lnTo>
                  <a:lnTo>
                    <a:pt x="218975" y="171440"/>
                  </a:lnTo>
                  <a:lnTo>
                    <a:pt x="250865" y="185657"/>
                  </a:lnTo>
                  <a:lnTo>
                    <a:pt x="276952" y="204687"/>
                  </a:lnTo>
                  <a:lnTo>
                    <a:pt x="299500" y="230732"/>
                  </a:lnTo>
                  <a:lnTo>
                    <a:pt x="307647" y="256733"/>
                  </a:lnTo>
                  <a:lnTo>
                    <a:pt x="309114" y="298016"/>
                  </a:lnTo>
                  <a:lnTo>
                    <a:pt x="303731" y="321341"/>
                  </a:lnTo>
                  <a:lnTo>
                    <a:pt x="293540" y="343407"/>
                  </a:lnTo>
                  <a:lnTo>
                    <a:pt x="278092" y="358673"/>
                  </a:lnTo>
                  <a:lnTo>
                    <a:pt x="269060" y="364381"/>
                  </a:lnTo>
                  <a:lnTo>
                    <a:pt x="222812" y="372416"/>
                  </a:lnTo>
                  <a:lnTo>
                    <a:pt x="162282" y="359489"/>
                  </a:lnTo>
                  <a:lnTo>
                    <a:pt x="104391" y="340867"/>
                  </a:lnTo>
                  <a:lnTo>
                    <a:pt x="82538" y="333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72949" y="618168"/>
              <a:ext cx="291290" cy="263861"/>
            </a:xfrm>
            <a:custGeom>
              <a:avLst/>
              <a:gdLst/>
              <a:ahLst/>
              <a:cxnLst/>
              <a:rect l="0" t="0" r="0" b="0"/>
              <a:pathLst>
                <a:path w="291290" h="263861">
                  <a:moveTo>
                    <a:pt x="159092" y="13541"/>
                  </a:moveTo>
                  <a:lnTo>
                    <a:pt x="106387" y="32669"/>
                  </a:lnTo>
                  <a:lnTo>
                    <a:pt x="68299" y="63345"/>
                  </a:lnTo>
                  <a:lnTo>
                    <a:pt x="25771" y="119501"/>
                  </a:lnTo>
                  <a:lnTo>
                    <a:pt x="4686" y="156201"/>
                  </a:lnTo>
                  <a:lnTo>
                    <a:pt x="0" y="183011"/>
                  </a:lnTo>
                  <a:lnTo>
                    <a:pt x="2987" y="208184"/>
                  </a:lnTo>
                  <a:lnTo>
                    <a:pt x="12113" y="227171"/>
                  </a:lnTo>
                  <a:lnTo>
                    <a:pt x="27087" y="240289"/>
                  </a:lnTo>
                  <a:lnTo>
                    <a:pt x="70886" y="258243"/>
                  </a:lnTo>
                  <a:lnTo>
                    <a:pt x="110860" y="263860"/>
                  </a:lnTo>
                  <a:lnTo>
                    <a:pt x="157929" y="259935"/>
                  </a:lnTo>
                  <a:lnTo>
                    <a:pt x="197742" y="245774"/>
                  </a:lnTo>
                  <a:lnTo>
                    <a:pt x="245059" y="210081"/>
                  </a:lnTo>
                  <a:lnTo>
                    <a:pt x="272301" y="177840"/>
                  </a:lnTo>
                  <a:lnTo>
                    <a:pt x="285446" y="152074"/>
                  </a:lnTo>
                  <a:lnTo>
                    <a:pt x="291289" y="125024"/>
                  </a:lnTo>
                  <a:lnTo>
                    <a:pt x="287646" y="97404"/>
                  </a:lnTo>
                  <a:lnTo>
                    <a:pt x="277058" y="70701"/>
                  </a:lnTo>
                  <a:lnTo>
                    <a:pt x="237278" y="19725"/>
                  </a:lnTo>
                  <a:lnTo>
                    <a:pt x="209944" y="2376"/>
                  </a:lnTo>
                  <a:lnTo>
                    <a:pt x="186762" y="0"/>
                  </a:lnTo>
                  <a:lnTo>
                    <a:pt x="148564" y="3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63709" y="663295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40" y="9065"/>
                  </a:lnTo>
                  <a:lnTo>
                    <a:pt x="49600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16352" y="768580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21057"/>
                  </a:moveTo>
                  <a:lnTo>
                    <a:pt x="146821" y="17937"/>
                  </a:lnTo>
                  <a:lnTo>
                    <a:pt x="86275" y="11504"/>
                  </a:lnTo>
                  <a:lnTo>
                    <a:pt x="22944" y="5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88378" y="631709"/>
              <a:ext cx="133384" cy="243156"/>
            </a:xfrm>
            <a:custGeom>
              <a:avLst/>
              <a:gdLst/>
              <a:ahLst/>
              <a:cxnLst/>
              <a:rect l="0" t="0" r="0" b="0"/>
              <a:pathLst>
                <a:path w="133384" h="243156">
                  <a:moveTo>
                    <a:pt x="7041" y="42114"/>
                  </a:moveTo>
                  <a:lnTo>
                    <a:pt x="1452" y="58882"/>
                  </a:lnTo>
                  <a:lnTo>
                    <a:pt x="1828" y="76473"/>
                  </a:lnTo>
                  <a:lnTo>
                    <a:pt x="14760" y="135113"/>
                  </a:lnTo>
                  <a:lnTo>
                    <a:pt x="25117" y="189859"/>
                  </a:lnTo>
                  <a:lnTo>
                    <a:pt x="33099" y="240144"/>
                  </a:lnTo>
                  <a:lnTo>
                    <a:pt x="34942" y="243155"/>
                  </a:lnTo>
                  <a:lnTo>
                    <a:pt x="36170" y="240482"/>
                  </a:lnTo>
                  <a:lnTo>
                    <a:pt x="36365" y="226204"/>
                  </a:lnTo>
                  <a:lnTo>
                    <a:pt x="23829" y="172681"/>
                  </a:lnTo>
                  <a:lnTo>
                    <a:pt x="1728" y="121584"/>
                  </a:lnTo>
                  <a:lnTo>
                    <a:pt x="0" y="97321"/>
                  </a:lnTo>
                  <a:lnTo>
                    <a:pt x="3132" y="74840"/>
                  </a:lnTo>
                  <a:lnTo>
                    <a:pt x="14663" y="56269"/>
                  </a:lnTo>
                  <a:lnTo>
                    <a:pt x="31486" y="41386"/>
                  </a:lnTo>
                  <a:lnTo>
                    <a:pt x="91567" y="14591"/>
                  </a:lnTo>
                  <a:lnTo>
                    <a:pt x="133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58632" y="71593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8" y="3120"/>
                  </a:lnTo>
                  <a:lnTo>
                    <a:pt x="39337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37764" y="505367"/>
              <a:ext cx="377770" cy="410613"/>
            </a:xfrm>
            <a:custGeom>
              <a:avLst/>
              <a:gdLst/>
              <a:ahLst/>
              <a:cxnLst/>
              <a:rect l="0" t="0" r="0" b="0"/>
              <a:pathLst>
                <a:path w="377770" h="410613">
                  <a:moveTo>
                    <a:pt x="278878" y="0"/>
                  </a:moveTo>
                  <a:lnTo>
                    <a:pt x="224734" y="3120"/>
                  </a:lnTo>
                  <a:lnTo>
                    <a:pt x="169787" y="14655"/>
                  </a:lnTo>
                  <a:lnTo>
                    <a:pt x="113873" y="19793"/>
                  </a:lnTo>
                  <a:lnTo>
                    <a:pt x="57768" y="20808"/>
                  </a:lnTo>
                  <a:lnTo>
                    <a:pt x="32038" y="23286"/>
                  </a:lnTo>
                  <a:lnTo>
                    <a:pt x="12804" y="32186"/>
                  </a:lnTo>
                  <a:lnTo>
                    <a:pt x="6739" y="40175"/>
                  </a:lnTo>
                  <a:lnTo>
                    <a:pt x="0" y="61530"/>
                  </a:lnTo>
                  <a:lnTo>
                    <a:pt x="1795" y="99860"/>
                  </a:lnTo>
                  <a:lnTo>
                    <a:pt x="16150" y="157213"/>
                  </a:lnTo>
                  <a:lnTo>
                    <a:pt x="24070" y="177497"/>
                  </a:lnTo>
                  <a:lnTo>
                    <a:pt x="35389" y="194311"/>
                  </a:lnTo>
                  <a:lnTo>
                    <a:pt x="41682" y="197391"/>
                  </a:lnTo>
                  <a:lnTo>
                    <a:pt x="48218" y="197105"/>
                  </a:lnTo>
                  <a:lnTo>
                    <a:pt x="109236" y="170394"/>
                  </a:lnTo>
                  <a:lnTo>
                    <a:pt x="157891" y="154801"/>
                  </a:lnTo>
                  <a:lnTo>
                    <a:pt x="219798" y="157267"/>
                  </a:lnTo>
                  <a:lnTo>
                    <a:pt x="262803" y="166961"/>
                  </a:lnTo>
                  <a:lnTo>
                    <a:pt x="320262" y="197260"/>
                  </a:lnTo>
                  <a:lnTo>
                    <a:pt x="346772" y="223394"/>
                  </a:lnTo>
                  <a:lnTo>
                    <a:pt x="372408" y="274044"/>
                  </a:lnTo>
                  <a:lnTo>
                    <a:pt x="377769" y="294933"/>
                  </a:lnTo>
                  <a:lnTo>
                    <a:pt x="376252" y="315915"/>
                  </a:lnTo>
                  <a:lnTo>
                    <a:pt x="363232" y="347458"/>
                  </a:lnTo>
                  <a:lnTo>
                    <a:pt x="338967" y="373442"/>
                  </a:lnTo>
                  <a:lnTo>
                    <a:pt x="290921" y="394778"/>
                  </a:lnTo>
                  <a:lnTo>
                    <a:pt x="233251" y="407137"/>
                  </a:lnTo>
                  <a:lnTo>
                    <a:pt x="189320" y="409582"/>
                  </a:lnTo>
                  <a:lnTo>
                    <a:pt x="152536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6036873" y="242155"/>
            <a:ext cx="3705831" cy="1662749"/>
            <a:chOff x="6036873" y="242155"/>
            <a:chExt cx="3705831" cy="1662749"/>
          </a:xfrm>
        </p:grpSpPr>
        <p:sp>
          <p:nvSpPr>
            <p:cNvPr id="11" name="Freeform 10"/>
            <p:cNvSpPr/>
            <p:nvPr/>
          </p:nvSpPr>
          <p:spPr>
            <a:xfrm>
              <a:off x="6274984" y="442196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10529" y="57264"/>
                  </a:lnTo>
                  <a:lnTo>
                    <a:pt x="10529" y="118157"/>
                  </a:lnTo>
                  <a:lnTo>
                    <a:pt x="2196" y="18102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096000" y="368497"/>
              <a:ext cx="336912" cy="94757"/>
            </a:xfrm>
            <a:custGeom>
              <a:avLst/>
              <a:gdLst/>
              <a:ahLst/>
              <a:cxnLst/>
              <a:rect l="0" t="0" r="0" b="0"/>
              <a:pathLst>
                <a:path w="336912" h="94757">
                  <a:moveTo>
                    <a:pt x="336911" y="0"/>
                  </a:moveTo>
                  <a:lnTo>
                    <a:pt x="281770" y="20243"/>
                  </a:lnTo>
                  <a:lnTo>
                    <a:pt x="225977" y="37750"/>
                  </a:lnTo>
                  <a:lnTo>
                    <a:pt x="169098" y="56039"/>
                  </a:lnTo>
                  <a:lnTo>
                    <a:pt x="120293" y="66647"/>
                  </a:lnTo>
                  <a:lnTo>
                    <a:pt x="66968" y="77199"/>
                  </a:lnTo>
                  <a:lnTo>
                    <a:pt x="11246" y="9163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38114" y="621181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15124" y="23719"/>
                  </a:lnTo>
                  <a:lnTo>
                    <a:pt x="153714" y="38437"/>
                  </a:lnTo>
                  <a:lnTo>
                    <a:pt x="98430" y="52609"/>
                  </a:lnTo>
                  <a:lnTo>
                    <a:pt x="47779" y="610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77474" y="463253"/>
              <a:ext cx="102838" cy="147400"/>
            </a:xfrm>
            <a:custGeom>
              <a:avLst/>
              <a:gdLst/>
              <a:ahLst/>
              <a:cxnLst/>
              <a:rect l="0" t="0" r="0" b="0"/>
              <a:pathLst>
                <a:path w="102838" h="147400">
                  <a:moveTo>
                    <a:pt x="102837" y="0"/>
                  </a:moveTo>
                  <a:lnTo>
                    <a:pt x="48962" y="17959"/>
                  </a:lnTo>
                  <a:lnTo>
                    <a:pt x="19413" y="29368"/>
                  </a:lnTo>
                  <a:lnTo>
                    <a:pt x="2979" y="40739"/>
                  </a:lnTo>
                  <a:lnTo>
                    <a:pt x="0" y="47046"/>
                  </a:lnTo>
                  <a:lnTo>
                    <a:pt x="354" y="53591"/>
                  </a:lnTo>
                  <a:lnTo>
                    <a:pt x="2929" y="60294"/>
                  </a:lnTo>
                  <a:lnTo>
                    <a:pt x="15150" y="70861"/>
                  </a:lnTo>
                  <a:lnTo>
                    <a:pt x="33449" y="78287"/>
                  </a:lnTo>
                  <a:lnTo>
                    <a:pt x="91259" y="89035"/>
                  </a:lnTo>
                  <a:lnTo>
                    <a:pt x="97458" y="94452"/>
                  </a:lnTo>
                  <a:lnTo>
                    <a:pt x="100421" y="101573"/>
                  </a:lnTo>
                  <a:lnTo>
                    <a:pt x="101226" y="109829"/>
                  </a:lnTo>
                  <a:lnTo>
                    <a:pt x="95882" y="125242"/>
                  </a:lnTo>
                  <a:lnTo>
                    <a:pt x="91180" y="132628"/>
                  </a:lnTo>
                  <a:lnTo>
                    <a:pt x="82198" y="137552"/>
                  </a:lnTo>
                  <a:lnTo>
                    <a:pt x="2913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66224" y="494839"/>
              <a:ext cx="119896" cy="115529"/>
            </a:xfrm>
            <a:custGeom>
              <a:avLst/>
              <a:gdLst/>
              <a:ahLst/>
              <a:cxnLst/>
              <a:rect l="0" t="0" r="0" b="0"/>
              <a:pathLst>
                <a:path w="119896" h="115529">
                  <a:moveTo>
                    <a:pt x="61486" y="0"/>
                  </a:moveTo>
                  <a:lnTo>
                    <a:pt x="17523" y="14654"/>
                  </a:lnTo>
                  <a:lnTo>
                    <a:pt x="11120" y="21468"/>
                  </a:lnTo>
                  <a:lnTo>
                    <a:pt x="4006" y="41517"/>
                  </a:lnTo>
                  <a:lnTo>
                    <a:pt x="0" y="79112"/>
                  </a:lnTo>
                  <a:lnTo>
                    <a:pt x="4118" y="90176"/>
                  </a:lnTo>
                  <a:lnTo>
                    <a:pt x="21171" y="108708"/>
                  </a:lnTo>
                  <a:lnTo>
                    <a:pt x="31100" y="113416"/>
                  </a:lnTo>
                  <a:lnTo>
                    <a:pt x="51490" y="115528"/>
                  </a:lnTo>
                  <a:lnTo>
                    <a:pt x="82700" y="110140"/>
                  </a:lnTo>
                  <a:lnTo>
                    <a:pt x="108585" y="95545"/>
                  </a:lnTo>
                  <a:lnTo>
                    <a:pt x="113942" y="87093"/>
                  </a:lnTo>
                  <a:lnTo>
                    <a:pt x="119895" y="65224"/>
                  </a:lnTo>
                  <a:lnTo>
                    <a:pt x="116301" y="43027"/>
                  </a:lnTo>
                  <a:lnTo>
                    <a:pt x="108075" y="24972"/>
                  </a:lnTo>
                  <a:lnTo>
                    <a:pt x="9307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22466" y="294797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31586" y="0"/>
                  </a:moveTo>
                  <a:lnTo>
                    <a:pt x="31586" y="54145"/>
                  </a:lnTo>
                  <a:lnTo>
                    <a:pt x="31586" y="109092"/>
                  </a:lnTo>
                  <a:lnTo>
                    <a:pt x="25997" y="156586"/>
                  </a:lnTo>
                  <a:lnTo>
                    <a:pt x="22520" y="207703"/>
                  </a:lnTo>
                  <a:lnTo>
                    <a:pt x="12941" y="26663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913277" y="471994"/>
              <a:ext cx="151346" cy="138659"/>
            </a:xfrm>
            <a:custGeom>
              <a:avLst/>
              <a:gdLst/>
              <a:ahLst/>
              <a:cxnLst/>
              <a:rect l="0" t="0" r="0" b="0"/>
              <a:pathLst>
                <a:path w="151346" h="138659">
                  <a:moveTo>
                    <a:pt x="119759" y="64959"/>
                  </a:moveTo>
                  <a:lnTo>
                    <a:pt x="119759" y="42602"/>
                  </a:lnTo>
                  <a:lnTo>
                    <a:pt x="113520" y="25387"/>
                  </a:lnTo>
                  <a:lnTo>
                    <a:pt x="108581" y="17520"/>
                  </a:lnTo>
                  <a:lnTo>
                    <a:pt x="93734" y="5661"/>
                  </a:lnTo>
                  <a:lnTo>
                    <a:pt x="84861" y="860"/>
                  </a:lnTo>
                  <a:lnTo>
                    <a:pt x="75437" y="0"/>
                  </a:lnTo>
                  <a:lnTo>
                    <a:pt x="55606" y="5282"/>
                  </a:lnTo>
                  <a:lnTo>
                    <a:pt x="38214" y="18549"/>
                  </a:lnTo>
                  <a:lnTo>
                    <a:pt x="23856" y="36143"/>
                  </a:lnTo>
                  <a:lnTo>
                    <a:pt x="1209" y="86381"/>
                  </a:lnTo>
                  <a:lnTo>
                    <a:pt x="0" y="107235"/>
                  </a:lnTo>
                  <a:lnTo>
                    <a:pt x="1315" y="117709"/>
                  </a:lnTo>
                  <a:lnTo>
                    <a:pt x="5701" y="123523"/>
                  </a:lnTo>
                  <a:lnTo>
                    <a:pt x="12135" y="126228"/>
                  </a:lnTo>
                  <a:lnTo>
                    <a:pt x="19933" y="126862"/>
                  </a:lnTo>
                  <a:lnTo>
                    <a:pt x="27472" y="123775"/>
                  </a:lnTo>
                  <a:lnTo>
                    <a:pt x="42088" y="110987"/>
                  </a:lnTo>
                  <a:lnTo>
                    <a:pt x="57881" y="84056"/>
                  </a:lnTo>
                  <a:lnTo>
                    <a:pt x="63299" y="82370"/>
                  </a:lnTo>
                  <a:lnTo>
                    <a:pt x="69251" y="85925"/>
                  </a:lnTo>
                  <a:lnTo>
                    <a:pt x="116375" y="135144"/>
                  </a:lnTo>
                  <a:lnTo>
                    <a:pt x="123352" y="138655"/>
                  </a:lnTo>
                  <a:lnTo>
                    <a:pt x="151345" y="138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17264" y="284269"/>
              <a:ext cx="15703" cy="294799"/>
            </a:xfrm>
            <a:custGeom>
              <a:avLst/>
              <a:gdLst/>
              <a:ahLst/>
              <a:cxnLst/>
              <a:rect l="0" t="0" r="0" b="0"/>
              <a:pathLst>
                <a:path w="15703" h="294799">
                  <a:moveTo>
                    <a:pt x="10528" y="0"/>
                  </a:moveTo>
                  <a:lnTo>
                    <a:pt x="4463" y="33622"/>
                  </a:lnTo>
                  <a:lnTo>
                    <a:pt x="8983" y="88443"/>
                  </a:lnTo>
                  <a:lnTo>
                    <a:pt x="10071" y="138119"/>
                  </a:lnTo>
                  <a:lnTo>
                    <a:pt x="13513" y="189883"/>
                  </a:lnTo>
                  <a:lnTo>
                    <a:pt x="15702" y="239145"/>
                  </a:lnTo>
                  <a:lnTo>
                    <a:pt x="8942" y="27401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01450" y="400082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56426" y="8334"/>
                  </a:lnTo>
                  <a:lnTo>
                    <a:pt x="93606" y="17475"/>
                  </a:lnTo>
                  <a:lnTo>
                    <a:pt x="36211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98058" y="418838"/>
              <a:ext cx="158752" cy="181287"/>
            </a:xfrm>
            <a:custGeom>
              <a:avLst/>
              <a:gdLst/>
              <a:ahLst/>
              <a:cxnLst/>
              <a:rect l="0" t="0" r="0" b="0"/>
              <a:pathLst>
                <a:path w="158752" h="181287">
                  <a:moveTo>
                    <a:pt x="13963" y="76001"/>
                  </a:moveTo>
                  <a:lnTo>
                    <a:pt x="51441" y="67668"/>
                  </a:lnTo>
                  <a:lnTo>
                    <a:pt x="108109" y="57356"/>
                  </a:lnTo>
                  <a:lnTo>
                    <a:pt x="138954" y="46430"/>
                  </a:lnTo>
                  <a:lnTo>
                    <a:pt x="155692" y="35172"/>
                  </a:lnTo>
                  <a:lnTo>
                    <a:pt x="158751" y="28895"/>
                  </a:lnTo>
                  <a:lnTo>
                    <a:pt x="158451" y="22370"/>
                  </a:lnTo>
                  <a:lnTo>
                    <a:pt x="155912" y="15680"/>
                  </a:lnTo>
                  <a:lnTo>
                    <a:pt x="140612" y="5128"/>
                  </a:lnTo>
                  <a:lnTo>
                    <a:pt x="129981" y="676"/>
                  </a:lnTo>
                  <a:lnTo>
                    <a:pt x="87073" y="0"/>
                  </a:lnTo>
                  <a:lnTo>
                    <a:pt x="42904" y="7209"/>
                  </a:lnTo>
                  <a:lnTo>
                    <a:pt x="32087" y="13762"/>
                  </a:lnTo>
                  <a:lnTo>
                    <a:pt x="16948" y="33521"/>
                  </a:lnTo>
                  <a:lnTo>
                    <a:pt x="1849" y="65364"/>
                  </a:lnTo>
                  <a:lnTo>
                    <a:pt x="0" y="86481"/>
                  </a:lnTo>
                  <a:lnTo>
                    <a:pt x="4248" y="106395"/>
                  </a:lnTo>
                  <a:lnTo>
                    <a:pt x="26038" y="138243"/>
                  </a:lnTo>
                  <a:lnTo>
                    <a:pt x="32541" y="145572"/>
                  </a:lnTo>
                  <a:lnTo>
                    <a:pt x="64051" y="161475"/>
                  </a:lnTo>
                  <a:lnTo>
                    <a:pt x="119248" y="181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654868" y="294797"/>
              <a:ext cx="9879" cy="294799"/>
            </a:xfrm>
            <a:custGeom>
              <a:avLst/>
              <a:gdLst/>
              <a:ahLst/>
              <a:cxnLst/>
              <a:rect l="0" t="0" r="0" b="0"/>
              <a:pathLst>
                <a:path w="9879" h="294799">
                  <a:moveTo>
                    <a:pt x="9878" y="0"/>
                  </a:moveTo>
                  <a:lnTo>
                    <a:pt x="1545" y="57264"/>
                  </a:lnTo>
                  <a:lnTo>
                    <a:pt x="0" y="106655"/>
                  </a:lnTo>
                  <a:lnTo>
                    <a:pt x="2662" y="158334"/>
                  </a:lnTo>
                  <a:lnTo>
                    <a:pt x="7740" y="207571"/>
                  </a:lnTo>
                  <a:lnTo>
                    <a:pt x="9456" y="266130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85761" y="457188"/>
              <a:ext cx="294799" cy="6066"/>
            </a:xfrm>
            <a:custGeom>
              <a:avLst/>
              <a:gdLst/>
              <a:ahLst/>
              <a:cxnLst/>
              <a:rect l="0" t="0" r="0" b="0"/>
              <a:pathLst>
                <a:path w="294799" h="6066">
                  <a:moveTo>
                    <a:pt x="294798" y="6065"/>
                  </a:moveTo>
                  <a:lnTo>
                    <a:pt x="252771" y="0"/>
                  </a:lnTo>
                  <a:lnTo>
                    <a:pt x="205007" y="3748"/>
                  </a:lnTo>
                  <a:lnTo>
                    <a:pt x="153809" y="5379"/>
                  </a:lnTo>
                  <a:lnTo>
                    <a:pt x="101596" y="5862"/>
                  </a:lnTo>
                  <a:lnTo>
                    <a:pt x="51420" y="6005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91088" y="347440"/>
              <a:ext cx="136871" cy="305327"/>
            </a:xfrm>
            <a:custGeom>
              <a:avLst/>
              <a:gdLst/>
              <a:ahLst/>
              <a:cxnLst/>
              <a:rect l="0" t="0" r="0" b="0"/>
              <a:pathLst>
                <a:path w="136871" h="305327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1"/>
                  </a:lnTo>
                  <a:lnTo>
                    <a:pt x="3119" y="227693"/>
                  </a:lnTo>
                  <a:lnTo>
                    <a:pt x="6066" y="243916"/>
                  </a:lnTo>
                  <a:lnTo>
                    <a:pt x="5214" y="243329"/>
                  </a:lnTo>
                  <a:lnTo>
                    <a:pt x="3475" y="239429"/>
                  </a:lnTo>
                  <a:lnTo>
                    <a:pt x="6619" y="211582"/>
                  </a:lnTo>
                  <a:lnTo>
                    <a:pt x="15030" y="193082"/>
                  </a:lnTo>
                  <a:lnTo>
                    <a:pt x="20549" y="184873"/>
                  </a:lnTo>
                  <a:lnTo>
                    <a:pt x="36039" y="172633"/>
                  </a:lnTo>
                  <a:lnTo>
                    <a:pt x="45083" y="167731"/>
                  </a:lnTo>
                  <a:lnTo>
                    <a:pt x="64491" y="165404"/>
                  </a:lnTo>
                  <a:lnTo>
                    <a:pt x="74579" y="166421"/>
                  </a:lnTo>
                  <a:lnTo>
                    <a:pt x="92028" y="176910"/>
                  </a:lnTo>
                  <a:lnTo>
                    <a:pt x="106412" y="193270"/>
                  </a:lnTo>
                  <a:lnTo>
                    <a:pt x="121087" y="224551"/>
                  </a:lnTo>
                  <a:lnTo>
                    <a:pt x="133405" y="276979"/>
                  </a:lnTo>
                  <a:lnTo>
                    <a:pt x="13687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20209" y="466072"/>
              <a:ext cx="135913" cy="207752"/>
            </a:xfrm>
            <a:custGeom>
              <a:avLst/>
              <a:gdLst/>
              <a:ahLst/>
              <a:cxnLst/>
              <a:rect l="0" t="0" r="0" b="0"/>
              <a:pathLst>
                <a:path w="135913" h="207752">
                  <a:moveTo>
                    <a:pt x="49864" y="112995"/>
                  </a:moveTo>
                  <a:lnTo>
                    <a:pt x="93826" y="92751"/>
                  </a:lnTo>
                  <a:lnTo>
                    <a:pt x="118522" y="73592"/>
                  </a:lnTo>
                  <a:lnTo>
                    <a:pt x="135067" y="47508"/>
                  </a:lnTo>
                  <a:lnTo>
                    <a:pt x="135912" y="38921"/>
                  </a:lnTo>
                  <a:lnTo>
                    <a:pt x="130611" y="23141"/>
                  </a:lnTo>
                  <a:lnTo>
                    <a:pt x="117337" y="11449"/>
                  </a:lnTo>
                  <a:lnTo>
                    <a:pt x="98569" y="3522"/>
                  </a:lnTo>
                  <a:lnTo>
                    <a:pt x="74630" y="0"/>
                  </a:lnTo>
                  <a:lnTo>
                    <a:pt x="54632" y="4673"/>
                  </a:lnTo>
                  <a:lnTo>
                    <a:pt x="22729" y="26737"/>
                  </a:lnTo>
                  <a:lnTo>
                    <a:pt x="6599" y="52342"/>
                  </a:lnTo>
                  <a:lnTo>
                    <a:pt x="0" y="87745"/>
                  </a:lnTo>
                  <a:lnTo>
                    <a:pt x="3633" y="122281"/>
                  </a:lnTo>
                  <a:lnTo>
                    <a:pt x="17708" y="154741"/>
                  </a:lnTo>
                  <a:lnTo>
                    <a:pt x="42285" y="180996"/>
                  </a:lnTo>
                  <a:lnTo>
                    <a:pt x="91977" y="207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59626" y="389554"/>
              <a:ext cx="200044" cy="268418"/>
            </a:xfrm>
            <a:custGeom>
              <a:avLst/>
              <a:gdLst/>
              <a:ahLst/>
              <a:cxnLst/>
              <a:rect l="0" t="0" r="0" b="0"/>
              <a:pathLst>
                <a:path w="200044" h="268418">
                  <a:moveTo>
                    <a:pt x="0" y="21057"/>
                  </a:moveTo>
                  <a:lnTo>
                    <a:pt x="29310" y="79674"/>
                  </a:lnTo>
                  <a:lnTo>
                    <a:pt x="55001" y="139390"/>
                  </a:lnTo>
                  <a:lnTo>
                    <a:pt x="75596" y="193520"/>
                  </a:lnTo>
                  <a:lnTo>
                    <a:pt x="94545" y="251825"/>
                  </a:lnTo>
                  <a:lnTo>
                    <a:pt x="98125" y="262640"/>
                  </a:lnTo>
                  <a:lnTo>
                    <a:pt x="104021" y="267510"/>
                  </a:lnTo>
                  <a:lnTo>
                    <a:pt x="111462" y="268417"/>
                  </a:lnTo>
                  <a:lnTo>
                    <a:pt x="119931" y="266682"/>
                  </a:lnTo>
                  <a:lnTo>
                    <a:pt x="126748" y="260846"/>
                  </a:lnTo>
                  <a:lnTo>
                    <a:pt x="146094" y="220978"/>
                  </a:lnTo>
                  <a:lnTo>
                    <a:pt x="164775" y="167270"/>
                  </a:lnTo>
                  <a:lnTo>
                    <a:pt x="178951" y="114886"/>
                  </a:lnTo>
                  <a:lnTo>
                    <a:pt x="193017" y="59478"/>
                  </a:lnTo>
                  <a:lnTo>
                    <a:pt x="2000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605808" y="447688"/>
              <a:ext cx="248659" cy="207952"/>
            </a:xfrm>
            <a:custGeom>
              <a:avLst/>
              <a:gdLst/>
              <a:ahLst/>
              <a:cxnLst/>
              <a:rect l="0" t="0" r="0" b="0"/>
              <a:pathLst>
                <a:path w="248659" h="207952">
                  <a:moveTo>
                    <a:pt x="164430" y="110322"/>
                  </a:moveTo>
                  <a:lnTo>
                    <a:pt x="170019" y="93554"/>
                  </a:lnTo>
                  <a:lnTo>
                    <a:pt x="169643" y="75963"/>
                  </a:lnTo>
                  <a:lnTo>
                    <a:pt x="164407" y="56447"/>
                  </a:lnTo>
                  <a:lnTo>
                    <a:pt x="154282" y="36075"/>
                  </a:lnTo>
                  <a:lnTo>
                    <a:pt x="129838" y="10464"/>
                  </a:lnTo>
                  <a:lnTo>
                    <a:pt x="104212" y="1600"/>
                  </a:lnTo>
                  <a:lnTo>
                    <a:pt x="76835" y="0"/>
                  </a:lnTo>
                  <a:lnTo>
                    <a:pt x="56868" y="7088"/>
                  </a:lnTo>
                  <a:lnTo>
                    <a:pt x="10428" y="44130"/>
                  </a:lnTo>
                  <a:lnTo>
                    <a:pt x="2399" y="67255"/>
                  </a:lnTo>
                  <a:lnTo>
                    <a:pt x="0" y="94691"/>
                  </a:lnTo>
                  <a:lnTo>
                    <a:pt x="11004" y="157353"/>
                  </a:lnTo>
                  <a:lnTo>
                    <a:pt x="26424" y="187298"/>
                  </a:lnTo>
                  <a:lnTo>
                    <a:pt x="42262" y="200296"/>
                  </a:lnTo>
                  <a:lnTo>
                    <a:pt x="51400" y="205399"/>
                  </a:lnTo>
                  <a:lnTo>
                    <a:pt x="70911" y="207951"/>
                  </a:lnTo>
                  <a:lnTo>
                    <a:pt x="90110" y="204015"/>
                  </a:lnTo>
                  <a:lnTo>
                    <a:pt x="121501" y="182425"/>
                  </a:lnTo>
                  <a:lnTo>
                    <a:pt x="128791" y="175938"/>
                  </a:lnTo>
                  <a:lnTo>
                    <a:pt x="136892" y="153133"/>
                  </a:lnTo>
                  <a:lnTo>
                    <a:pt x="143690" y="90527"/>
                  </a:lnTo>
                  <a:lnTo>
                    <a:pt x="145924" y="90106"/>
                  </a:lnTo>
                  <a:lnTo>
                    <a:pt x="151526" y="98997"/>
                  </a:lnTo>
                  <a:lnTo>
                    <a:pt x="167774" y="130182"/>
                  </a:lnTo>
                  <a:lnTo>
                    <a:pt x="209957" y="173388"/>
                  </a:lnTo>
                  <a:lnTo>
                    <a:pt x="232902" y="188280"/>
                  </a:lnTo>
                  <a:lnTo>
                    <a:pt x="248658" y="1945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864995" y="431668"/>
              <a:ext cx="52643" cy="190900"/>
            </a:xfrm>
            <a:custGeom>
              <a:avLst/>
              <a:gdLst/>
              <a:ahLst/>
              <a:cxnLst/>
              <a:rect l="0" t="0" r="0" b="0"/>
              <a:pathLst>
                <a:path w="52643" h="190900">
                  <a:moveTo>
                    <a:pt x="0" y="63171"/>
                  </a:moveTo>
                  <a:lnTo>
                    <a:pt x="3119" y="105863"/>
                  </a:lnTo>
                  <a:lnTo>
                    <a:pt x="25194" y="165239"/>
                  </a:lnTo>
                  <a:lnTo>
                    <a:pt x="35410" y="190899"/>
                  </a:lnTo>
                  <a:lnTo>
                    <a:pt x="34065" y="181550"/>
                  </a:lnTo>
                  <a:lnTo>
                    <a:pt x="12126" y="124369"/>
                  </a:lnTo>
                  <a:lnTo>
                    <a:pt x="2396" y="69800"/>
                  </a:lnTo>
                  <a:lnTo>
                    <a:pt x="7303" y="45060"/>
                  </a:lnTo>
                  <a:lnTo>
                    <a:pt x="11888" y="33550"/>
                  </a:lnTo>
                  <a:lnTo>
                    <a:pt x="26341" y="17641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054507" y="473782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19" y="57264"/>
                  </a:lnTo>
                  <a:lnTo>
                    <a:pt x="8334" y="10041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012394" y="31585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171266" y="463056"/>
              <a:ext cx="156984" cy="158126"/>
            </a:xfrm>
            <a:custGeom>
              <a:avLst/>
              <a:gdLst/>
              <a:ahLst/>
              <a:cxnLst/>
              <a:rect l="0" t="0" r="0" b="0"/>
              <a:pathLst>
                <a:path w="156984" h="158126">
                  <a:moveTo>
                    <a:pt x="83283" y="84425"/>
                  </a:moveTo>
                  <a:lnTo>
                    <a:pt x="80163" y="41734"/>
                  </a:lnTo>
                  <a:lnTo>
                    <a:pt x="77694" y="31398"/>
                  </a:lnTo>
                  <a:lnTo>
                    <a:pt x="65591" y="13674"/>
                  </a:lnTo>
                  <a:lnTo>
                    <a:pt x="57451" y="5672"/>
                  </a:lnTo>
                  <a:lnTo>
                    <a:pt x="48514" y="1508"/>
                  </a:lnTo>
                  <a:lnTo>
                    <a:pt x="29225" y="0"/>
                  </a:lnTo>
                  <a:lnTo>
                    <a:pt x="21509" y="4745"/>
                  </a:lnTo>
                  <a:lnTo>
                    <a:pt x="9815" y="22496"/>
                  </a:lnTo>
                  <a:lnTo>
                    <a:pt x="2243" y="58797"/>
                  </a:lnTo>
                  <a:lnTo>
                    <a:pt x="0" y="99189"/>
                  </a:lnTo>
                  <a:lnTo>
                    <a:pt x="5714" y="120623"/>
                  </a:lnTo>
                  <a:lnTo>
                    <a:pt x="10513" y="129614"/>
                  </a:lnTo>
                  <a:lnTo>
                    <a:pt x="25205" y="142724"/>
                  </a:lnTo>
                  <a:lnTo>
                    <a:pt x="34035" y="147857"/>
                  </a:lnTo>
                  <a:lnTo>
                    <a:pt x="42263" y="148940"/>
                  </a:lnTo>
                  <a:lnTo>
                    <a:pt x="57643" y="143904"/>
                  </a:lnTo>
                  <a:lnTo>
                    <a:pt x="69158" y="127628"/>
                  </a:lnTo>
                  <a:lnTo>
                    <a:pt x="77005" y="104796"/>
                  </a:lnTo>
                  <a:lnTo>
                    <a:pt x="80493" y="79051"/>
                  </a:lnTo>
                  <a:lnTo>
                    <a:pt x="82593" y="74993"/>
                  </a:lnTo>
                  <a:lnTo>
                    <a:pt x="85163" y="76968"/>
                  </a:lnTo>
                  <a:lnTo>
                    <a:pt x="113549" y="132275"/>
                  </a:lnTo>
                  <a:lnTo>
                    <a:pt x="156983" y="15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310485" y="242155"/>
              <a:ext cx="168265" cy="322759"/>
            </a:xfrm>
            <a:custGeom>
              <a:avLst/>
              <a:gdLst/>
              <a:ahLst/>
              <a:cxnLst/>
              <a:rect l="0" t="0" r="0" b="0"/>
              <a:pathLst>
                <a:path w="168265" h="322759">
                  <a:moveTo>
                    <a:pt x="7235" y="0"/>
                  </a:moveTo>
                  <a:lnTo>
                    <a:pt x="0" y="28726"/>
                  </a:lnTo>
                  <a:lnTo>
                    <a:pt x="476" y="88992"/>
                  </a:lnTo>
                  <a:lnTo>
                    <a:pt x="5900" y="146910"/>
                  </a:lnTo>
                  <a:lnTo>
                    <a:pt x="12429" y="197427"/>
                  </a:lnTo>
                  <a:lnTo>
                    <a:pt x="22776" y="250088"/>
                  </a:lnTo>
                  <a:lnTo>
                    <a:pt x="20771" y="272587"/>
                  </a:lnTo>
                  <a:lnTo>
                    <a:pt x="19768" y="275311"/>
                  </a:lnTo>
                  <a:lnTo>
                    <a:pt x="18655" y="265860"/>
                  </a:lnTo>
                  <a:lnTo>
                    <a:pt x="23617" y="239820"/>
                  </a:lnTo>
                  <a:lnTo>
                    <a:pt x="38086" y="215467"/>
                  </a:lnTo>
                  <a:lnTo>
                    <a:pt x="53702" y="203778"/>
                  </a:lnTo>
                  <a:lnTo>
                    <a:pt x="62779" y="199023"/>
                  </a:lnTo>
                  <a:lnTo>
                    <a:pt x="82224" y="196859"/>
                  </a:lnTo>
                  <a:lnTo>
                    <a:pt x="102565" y="200967"/>
                  </a:lnTo>
                  <a:lnTo>
                    <a:pt x="132577" y="216433"/>
                  </a:lnTo>
                  <a:lnTo>
                    <a:pt x="149121" y="229164"/>
                  </a:lnTo>
                  <a:lnTo>
                    <a:pt x="165999" y="255074"/>
                  </a:lnTo>
                  <a:lnTo>
                    <a:pt x="168264" y="277923"/>
                  </a:lnTo>
                  <a:lnTo>
                    <a:pt x="167231" y="290567"/>
                  </a:lnTo>
                  <a:lnTo>
                    <a:pt x="163032" y="300166"/>
                  </a:lnTo>
                  <a:lnTo>
                    <a:pt x="149008" y="313951"/>
                  </a:lnTo>
                  <a:lnTo>
                    <a:pt x="127957" y="320858"/>
                  </a:lnTo>
                  <a:lnTo>
                    <a:pt x="103003" y="322758"/>
                  </a:lnTo>
                  <a:lnTo>
                    <a:pt x="40572" y="311406"/>
                  </a:lnTo>
                  <a:lnTo>
                    <a:pt x="723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507233" y="242155"/>
              <a:ext cx="20891" cy="315856"/>
            </a:xfrm>
            <a:custGeom>
              <a:avLst/>
              <a:gdLst/>
              <a:ahLst/>
              <a:cxnLst/>
              <a:rect l="0" t="0" r="0" b="0"/>
              <a:pathLst>
                <a:path w="20891" h="31585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58333"/>
                  </a:lnTo>
                  <a:lnTo>
                    <a:pt x="20214" y="207571"/>
                  </a:lnTo>
                  <a:lnTo>
                    <a:pt x="20890" y="266129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580933" y="371878"/>
              <a:ext cx="161771" cy="249304"/>
            </a:xfrm>
            <a:custGeom>
              <a:avLst/>
              <a:gdLst/>
              <a:ahLst/>
              <a:cxnLst/>
              <a:rect l="0" t="0" r="0" b="0"/>
              <a:pathLst>
                <a:path w="161771" h="249304">
                  <a:moveTo>
                    <a:pt x="0" y="112432"/>
                  </a:moveTo>
                  <a:lnTo>
                    <a:pt x="11178" y="101254"/>
                  </a:lnTo>
                  <a:lnTo>
                    <a:pt x="73217" y="77588"/>
                  </a:lnTo>
                  <a:lnTo>
                    <a:pt x="134611" y="59823"/>
                  </a:lnTo>
                  <a:lnTo>
                    <a:pt x="145893" y="56302"/>
                  </a:lnTo>
                  <a:lnTo>
                    <a:pt x="153413" y="49276"/>
                  </a:lnTo>
                  <a:lnTo>
                    <a:pt x="161770" y="28991"/>
                  </a:lnTo>
                  <a:lnTo>
                    <a:pt x="159319" y="20540"/>
                  </a:lnTo>
                  <a:lnTo>
                    <a:pt x="153006" y="13736"/>
                  </a:lnTo>
                  <a:lnTo>
                    <a:pt x="144118" y="8030"/>
                  </a:lnTo>
                  <a:lnTo>
                    <a:pt x="109252" y="0"/>
                  </a:lnTo>
                  <a:lnTo>
                    <a:pt x="85990" y="4361"/>
                  </a:lnTo>
                  <a:lnTo>
                    <a:pt x="56284" y="19970"/>
                  </a:lnTo>
                  <a:lnTo>
                    <a:pt x="32665" y="42532"/>
                  </a:lnTo>
                  <a:lnTo>
                    <a:pt x="19197" y="63818"/>
                  </a:lnTo>
                  <a:lnTo>
                    <a:pt x="7377" y="106347"/>
                  </a:lnTo>
                  <a:lnTo>
                    <a:pt x="10245" y="142215"/>
                  </a:lnTo>
                  <a:lnTo>
                    <a:pt x="19673" y="175069"/>
                  </a:lnTo>
                  <a:lnTo>
                    <a:pt x="37934" y="205861"/>
                  </a:lnTo>
                  <a:lnTo>
                    <a:pt x="55464" y="222586"/>
                  </a:lnTo>
                  <a:lnTo>
                    <a:pt x="78072" y="231580"/>
                  </a:lnTo>
                  <a:lnTo>
                    <a:pt x="137499" y="246476"/>
                  </a:lnTo>
                  <a:lnTo>
                    <a:pt x="147398" y="249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36873" y="894922"/>
              <a:ext cx="164413" cy="431669"/>
            </a:xfrm>
            <a:custGeom>
              <a:avLst/>
              <a:gdLst/>
              <a:ahLst/>
              <a:cxnLst/>
              <a:rect l="0" t="0" r="0" b="0"/>
              <a:pathLst>
                <a:path w="164413" h="431669">
                  <a:moveTo>
                    <a:pt x="164412" y="0"/>
                  </a:moveTo>
                  <a:lnTo>
                    <a:pt x="140365" y="9575"/>
                  </a:lnTo>
                  <a:lnTo>
                    <a:pt x="83714" y="59898"/>
                  </a:lnTo>
                  <a:lnTo>
                    <a:pt x="41581" y="122039"/>
                  </a:lnTo>
                  <a:lnTo>
                    <a:pt x="14673" y="176011"/>
                  </a:lnTo>
                  <a:lnTo>
                    <a:pt x="0" y="231733"/>
                  </a:lnTo>
                  <a:lnTo>
                    <a:pt x="273" y="273772"/>
                  </a:lnTo>
                  <a:lnTo>
                    <a:pt x="10847" y="324310"/>
                  </a:lnTo>
                  <a:lnTo>
                    <a:pt x="32606" y="366918"/>
                  </a:lnTo>
                  <a:lnTo>
                    <a:pt x="62554" y="399077"/>
                  </a:lnTo>
                  <a:lnTo>
                    <a:pt x="91728" y="417722"/>
                  </a:lnTo>
                  <a:lnTo>
                    <a:pt x="119479" y="427536"/>
                  </a:lnTo>
                  <a:lnTo>
                    <a:pt x="143355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296041" y="1073906"/>
              <a:ext cx="84229" cy="165977"/>
            </a:xfrm>
            <a:custGeom>
              <a:avLst/>
              <a:gdLst/>
              <a:ahLst/>
              <a:cxnLst/>
              <a:rect l="0" t="0" r="0" b="0"/>
              <a:pathLst>
                <a:path w="84229" h="165977">
                  <a:moveTo>
                    <a:pt x="0" y="84228"/>
                  </a:moveTo>
                  <a:lnTo>
                    <a:pt x="3119" y="126920"/>
                  </a:lnTo>
                  <a:lnTo>
                    <a:pt x="9575" y="146486"/>
                  </a:lnTo>
                  <a:lnTo>
                    <a:pt x="21685" y="165976"/>
                  </a:lnTo>
                  <a:lnTo>
                    <a:pt x="20306" y="165633"/>
                  </a:lnTo>
                  <a:lnTo>
                    <a:pt x="17046" y="163065"/>
                  </a:lnTo>
                  <a:lnTo>
                    <a:pt x="6870" y="142682"/>
                  </a:lnTo>
                  <a:lnTo>
                    <a:pt x="2036" y="108827"/>
                  </a:lnTo>
                  <a:lnTo>
                    <a:pt x="6192" y="74749"/>
                  </a:lnTo>
                  <a:lnTo>
                    <a:pt x="14841" y="56229"/>
                  </a:lnTo>
                  <a:lnTo>
                    <a:pt x="27653" y="4019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11855" y="947564"/>
              <a:ext cx="111536" cy="357970"/>
            </a:xfrm>
            <a:custGeom>
              <a:avLst/>
              <a:gdLst/>
              <a:ahLst/>
              <a:cxnLst/>
              <a:rect l="0" t="0" r="0" b="0"/>
              <a:pathLst>
                <a:path w="111536" h="357970">
                  <a:moveTo>
                    <a:pt x="0" y="0"/>
                  </a:moveTo>
                  <a:lnTo>
                    <a:pt x="37087" y="53875"/>
                  </a:lnTo>
                  <a:lnTo>
                    <a:pt x="86833" y="115922"/>
                  </a:lnTo>
                  <a:lnTo>
                    <a:pt x="106187" y="148601"/>
                  </a:lnTo>
                  <a:lnTo>
                    <a:pt x="111535" y="174060"/>
                  </a:lnTo>
                  <a:lnTo>
                    <a:pt x="106563" y="234597"/>
                  </a:lnTo>
                  <a:lnTo>
                    <a:pt x="90953" y="293803"/>
                  </a:lnTo>
                  <a:lnTo>
                    <a:pt x="75042" y="32050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75067" y="1042321"/>
              <a:ext cx="120008" cy="179065"/>
            </a:xfrm>
            <a:custGeom>
              <a:avLst/>
              <a:gdLst/>
              <a:ahLst/>
              <a:cxnLst/>
              <a:rect l="0" t="0" r="0" b="0"/>
              <a:pathLst>
                <a:path w="120008" h="17906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9129" y="156116"/>
                  </a:lnTo>
                  <a:lnTo>
                    <a:pt x="30339" y="173110"/>
                  </a:lnTo>
                  <a:lnTo>
                    <a:pt x="37773" y="177408"/>
                  </a:lnTo>
                  <a:lnTo>
                    <a:pt x="55393" y="179064"/>
                  </a:lnTo>
                  <a:lnTo>
                    <a:pt x="63834" y="175528"/>
                  </a:lnTo>
                  <a:lnTo>
                    <a:pt x="79454" y="162240"/>
                  </a:lnTo>
                  <a:lnTo>
                    <a:pt x="95812" y="135029"/>
                  </a:lnTo>
                  <a:lnTo>
                    <a:pt x="119107" y="73538"/>
                  </a:lnTo>
                  <a:lnTo>
                    <a:pt x="120007" y="55690"/>
                  </a:lnTo>
                  <a:lnTo>
                    <a:pt x="11581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67114" y="1010735"/>
              <a:ext cx="113281" cy="178986"/>
            </a:xfrm>
            <a:custGeom>
              <a:avLst/>
              <a:gdLst/>
              <a:ahLst/>
              <a:cxnLst/>
              <a:rect l="0" t="0" r="0" b="0"/>
              <a:pathLst>
                <a:path w="113281" h="178986">
                  <a:moveTo>
                    <a:pt x="113280" y="0"/>
                  </a:moveTo>
                  <a:lnTo>
                    <a:pt x="49852" y="17959"/>
                  </a:lnTo>
                  <a:lnTo>
                    <a:pt x="19617" y="29368"/>
                  </a:lnTo>
                  <a:lnTo>
                    <a:pt x="3021" y="40739"/>
                  </a:lnTo>
                  <a:lnTo>
                    <a:pt x="0" y="47046"/>
                  </a:lnTo>
                  <a:lnTo>
                    <a:pt x="325" y="53591"/>
                  </a:lnTo>
                  <a:lnTo>
                    <a:pt x="2882" y="60294"/>
                  </a:lnTo>
                  <a:lnTo>
                    <a:pt x="15080" y="70861"/>
                  </a:lnTo>
                  <a:lnTo>
                    <a:pt x="71788" y="94508"/>
                  </a:lnTo>
                  <a:lnTo>
                    <a:pt x="82109" y="98100"/>
                  </a:lnTo>
                  <a:lnTo>
                    <a:pt x="88989" y="105175"/>
                  </a:lnTo>
                  <a:lnTo>
                    <a:pt x="96634" y="125513"/>
                  </a:lnTo>
                  <a:lnTo>
                    <a:pt x="96333" y="135148"/>
                  </a:lnTo>
                  <a:lnTo>
                    <a:pt x="89760" y="152093"/>
                  </a:lnTo>
                  <a:lnTo>
                    <a:pt x="75920" y="164303"/>
                  </a:lnTo>
                  <a:lnTo>
                    <a:pt x="56901" y="172460"/>
                  </a:lnTo>
                  <a:lnTo>
                    <a:pt x="799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54093" y="105284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22507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132942" y="1036718"/>
              <a:ext cx="152779" cy="111362"/>
            </a:xfrm>
            <a:custGeom>
              <a:avLst/>
              <a:gdLst/>
              <a:ahLst/>
              <a:cxnLst/>
              <a:rect l="0" t="0" r="0" b="0"/>
              <a:pathLst>
                <a:path w="152779" h="111362">
                  <a:moveTo>
                    <a:pt x="5379" y="47717"/>
                  </a:moveTo>
                  <a:lnTo>
                    <a:pt x="10968" y="106334"/>
                  </a:lnTo>
                  <a:lnTo>
                    <a:pt x="11445" y="111361"/>
                  </a:lnTo>
                  <a:lnTo>
                    <a:pt x="10593" y="111203"/>
                  </a:lnTo>
                  <a:lnTo>
                    <a:pt x="3804" y="87974"/>
                  </a:lnTo>
                  <a:lnTo>
                    <a:pt x="0" y="62100"/>
                  </a:lnTo>
                  <a:lnTo>
                    <a:pt x="2209" y="38901"/>
                  </a:lnTo>
                  <a:lnTo>
                    <a:pt x="10209" y="20012"/>
                  </a:lnTo>
                  <a:lnTo>
                    <a:pt x="15618" y="11700"/>
                  </a:lnTo>
                  <a:lnTo>
                    <a:pt x="23903" y="6158"/>
                  </a:lnTo>
                  <a:lnTo>
                    <a:pt x="45588" y="0"/>
                  </a:lnTo>
                  <a:lnTo>
                    <a:pt x="55582" y="698"/>
                  </a:lnTo>
                  <a:lnTo>
                    <a:pt x="81995" y="12858"/>
                  </a:lnTo>
                  <a:lnTo>
                    <a:pt x="110359" y="32449"/>
                  </a:lnTo>
                  <a:lnTo>
                    <a:pt x="132930" y="59961"/>
                  </a:lnTo>
                  <a:lnTo>
                    <a:pt x="148511" y="94459"/>
                  </a:lnTo>
                  <a:lnTo>
                    <a:pt x="152778" y="110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96249" y="1033812"/>
              <a:ext cx="197956" cy="353150"/>
            </a:xfrm>
            <a:custGeom>
              <a:avLst/>
              <a:gdLst/>
              <a:ahLst/>
              <a:cxnLst/>
              <a:rect l="0" t="0" r="0" b="0"/>
              <a:pathLst>
                <a:path w="197956" h="353150">
                  <a:moveTo>
                    <a:pt x="126342" y="82208"/>
                  </a:moveTo>
                  <a:lnTo>
                    <a:pt x="131930" y="65441"/>
                  </a:lnTo>
                  <a:lnTo>
                    <a:pt x="129817" y="27067"/>
                  </a:lnTo>
                  <a:lnTo>
                    <a:pt x="125149" y="16202"/>
                  </a:lnTo>
                  <a:lnTo>
                    <a:pt x="110604" y="1009"/>
                  </a:lnTo>
                  <a:lnTo>
                    <a:pt x="102981" y="0"/>
                  </a:lnTo>
                  <a:lnTo>
                    <a:pt x="95561" y="2836"/>
                  </a:lnTo>
                  <a:lnTo>
                    <a:pt x="88273" y="8236"/>
                  </a:lnTo>
                  <a:lnTo>
                    <a:pt x="77057" y="23596"/>
                  </a:lnTo>
                  <a:lnTo>
                    <a:pt x="69342" y="43290"/>
                  </a:lnTo>
                  <a:lnTo>
                    <a:pt x="65914" y="67641"/>
                  </a:lnTo>
                  <a:lnTo>
                    <a:pt x="70628" y="90942"/>
                  </a:lnTo>
                  <a:lnTo>
                    <a:pt x="75161" y="102069"/>
                  </a:lnTo>
                  <a:lnTo>
                    <a:pt x="82862" y="108317"/>
                  </a:lnTo>
                  <a:lnTo>
                    <a:pt x="103898" y="112139"/>
                  </a:lnTo>
                  <a:lnTo>
                    <a:pt x="113719" y="109181"/>
                  </a:lnTo>
                  <a:lnTo>
                    <a:pt x="130870" y="96536"/>
                  </a:lnTo>
                  <a:lnTo>
                    <a:pt x="137549" y="95270"/>
                  </a:lnTo>
                  <a:lnTo>
                    <a:pt x="143172" y="97935"/>
                  </a:lnTo>
                  <a:lnTo>
                    <a:pt x="152539" y="110255"/>
                  </a:lnTo>
                  <a:lnTo>
                    <a:pt x="171718" y="162417"/>
                  </a:lnTo>
                  <a:lnTo>
                    <a:pt x="189480" y="221669"/>
                  </a:lnTo>
                  <a:lnTo>
                    <a:pt x="197955" y="275742"/>
                  </a:lnTo>
                  <a:lnTo>
                    <a:pt x="192875" y="297295"/>
                  </a:lnTo>
                  <a:lnTo>
                    <a:pt x="181648" y="314673"/>
                  </a:lnTo>
                  <a:lnTo>
                    <a:pt x="164960" y="330195"/>
                  </a:lnTo>
                  <a:lnTo>
                    <a:pt x="130245" y="346499"/>
                  </a:lnTo>
                  <a:lnTo>
                    <a:pt x="84734" y="353149"/>
                  </a:lnTo>
                  <a:lnTo>
                    <a:pt x="28869" y="348161"/>
                  </a:lnTo>
                  <a:lnTo>
                    <a:pt x="0" y="3454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7388" y="1031792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17388" y="91597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84950" y="1008360"/>
              <a:ext cx="153538" cy="170832"/>
            </a:xfrm>
            <a:custGeom>
              <a:avLst/>
              <a:gdLst/>
              <a:ahLst/>
              <a:cxnLst/>
              <a:rect l="0" t="0" r="0" b="0"/>
              <a:pathLst>
                <a:path w="153538" h="170832">
                  <a:moveTo>
                    <a:pt x="16666" y="55018"/>
                  </a:moveTo>
                  <a:lnTo>
                    <a:pt x="16666" y="109162"/>
                  </a:lnTo>
                  <a:lnTo>
                    <a:pt x="16666" y="122700"/>
                  </a:lnTo>
                  <a:lnTo>
                    <a:pt x="14327" y="128215"/>
                  </a:lnTo>
                  <a:lnTo>
                    <a:pt x="10428" y="128382"/>
                  </a:lnTo>
                  <a:lnTo>
                    <a:pt x="5488" y="124984"/>
                  </a:lnTo>
                  <a:lnTo>
                    <a:pt x="0" y="105611"/>
                  </a:lnTo>
                  <a:lnTo>
                    <a:pt x="29" y="68059"/>
                  </a:lnTo>
                  <a:lnTo>
                    <a:pt x="10521" y="23929"/>
                  </a:lnTo>
                  <a:lnTo>
                    <a:pt x="16079" y="15574"/>
                  </a:lnTo>
                  <a:lnTo>
                    <a:pt x="31613" y="3172"/>
                  </a:lnTo>
                  <a:lnTo>
                    <a:pt x="50215" y="0"/>
                  </a:lnTo>
                  <a:lnTo>
                    <a:pt x="60089" y="792"/>
                  </a:lnTo>
                  <a:lnTo>
                    <a:pt x="77300" y="7911"/>
                  </a:lnTo>
                  <a:lnTo>
                    <a:pt x="120664" y="39369"/>
                  </a:lnTo>
                  <a:lnTo>
                    <a:pt x="141367" y="77143"/>
                  </a:lnTo>
                  <a:lnTo>
                    <a:pt x="148128" y="98776"/>
                  </a:lnTo>
                  <a:lnTo>
                    <a:pt x="152468" y="144553"/>
                  </a:lnTo>
                  <a:lnTo>
                    <a:pt x="153537" y="1708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80601" y="1000207"/>
              <a:ext cx="94757" cy="181907"/>
            </a:xfrm>
            <a:custGeom>
              <a:avLst/>
              <a:gdLst/>
              <a:ahLst/>
              <a:cxnLst/>
              <a:rect l="0" t="0" r="0" b="0"/>
              <a:pathLst>
                <a:path w="94757" h="181907">
                  <a:moveTo>
                    <a:pt x="0" y="10528"/>
                  </a:moveTo>
                  <a:lnTo>
                    <a:pt x="11453" y="64673"/>
                  </a:lnTo>
                  <a:lnTo>
                    <a:pt x="30338" y="119619"/>
                  </a:lnTo>
                  <a:lnTo>
                    <a:pt x="64799" y="179858"/>
                  </a:lnTo>
                  <a:lnTo>
                    <a:pt x="68936" y="181906"/>
                  </a:lnTo>
                  <a:lnTo>
                    <a:pt x="72864" y="178592"/>
                  </a:lnTo>
                  <a:lnTo>
                    <a:pt x="87572" y="139652"/>
                  </a:lnTo>
                  <a:lnTo>
                    <a:pt x="88444" y="117050"/>
                  </a:lnTo>
                  <a:lnTo>
                    <a:pt x="87271" y="95306"/>
                  </a:lnTo>
                  <a:lnTo>
                    <a:pt x="92931" y="4651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136449" y="999825"/>
              <a:ext cx="128377" cy="179367"/>
            </a:xfrm>
            <a:custGeom>
              <a:avLst/>
              <a:gdLst/>
              <a:ahLst/>
              <a:cxnLst/>
              <a:rect l="0" t="0" r="0" b="0"/>
              <a:pathLst>
                <a:path w="128377" h="179367">
                  <a:moveTo>
                    <a:pt x="2079" y="74081"/>
                  </a:moveTo>
                  <a:lnTo>
                    <a:pt x="29636" y="81317"/>
                  </a:lnTo>
                  <a:lnTo>
                    <a:pt x="70426" y="81294"/>
                  </a:lnTo>
                  <a:lnTo>
                    <a:pt x="104609" y="67510"/>
                  </a:lnTo>
                  <a:lnTo>
                    <a:pt x="122128" y="55173"/>
                  </a:lnTo>
                  <a:lnTo>
                    <a:pt x="126566" y="47438"/>
                  </a:lnTo>
                  <a:lnTo>
                    <a:pt x="128376" y="29484"/>
                  </a:lnTo>
                  <a:lnTo>
                    <a:pt x="122163" y="12926"/>
                  </a:lnTo>
                  <a:lnTo>
                    <a:pt x="117230" y="5235"/>
                  </a:lnTo>
                  <a:lnTo>
                    <a:pt x="109262" y="1278"/>
                  </a:lnTo>
                  <a:lnTo>
                    <a:pt x="87931" y="0"/>
                  </a:lnTo>
                  <a:lnTo>
                    <a:pt x="69092" y="6451"/>
                  </a:lnTo>
                  <a:lnTo>
                    <a:pt x="37933" y="29657"/>
                  </a:lnTo>
                  <a:lnTo>
                    <a:pt x="16342" y="55459"/>
                  </a:lnTo>
                  <a:lnTo>
                    <a:pt x="716" y="90920"/>
                  </a:lnTo>
                  <a:lnTo>
                    <a:pt x="0" y="101685"/>
                  </a:lnTo>
                  <a:lnTo>
                    <a:pt x="5445" y="119885"/>
                  </a:lnTo>
                  <a:lnTo>
                    <a:pt x="21664" y="143285"/>
                  </a:lnTo>
                  <a:lnTo>
                    <a:pt x="46877" y="159447"/>
                  </a:lnTo>
                  <a:lnTo>
                    <a:pt x="107364" y="179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28042" y="1000207"/>
              <a:ext cx="63171" cy="164518"/>
            </a:xfrm>
            <a:custGeom>
              <a:avLst/>
              <a:gdLst/>
              <a:ahLst/>
              <a:cxnLst/>
              <a:rect l="0" t="0" r="0" b="0"/>
              <a:pathLst>
                <a:path w="63171" h="164518">
                  <a:moveTo>
                    <a:pt x="0" y="73699"/>
                  </a:moveTo>
                  <a:lnTo>
                    <a:pt x="5588" y="135792"/>
                  </a:lnTo>
                  <a:lnTo>
                    <a:pt x="20243" y="162547"/>
                  </a:lnTo>
                  <a:lnTo>
                    <a:pt x="22853" y="164517"/>
                  </a:lnTo>
                  <a:lnTo>
                    <a:pt x="23424" y="162320"/>
                  </a:lnTo>
                  <a:lnTo>
                    <a:pt x="6541" y="104309"/>
                  </a:lnTo>
                  <a:lnTo>
                    <a:pt x="6026" y="83794"/>
                  </a:lnTo>
                  <a:lnTo>
                    <a:pt x="10866" y="62978"/>
                  </a:lnTo>
                  <a:lnTo>
                    <a:pt x="33038" y="24138"/>
                  </a:lnTo>
                  <a:lnTo>
                    <a:pt x="45099" y="10728"/>
                  </a:lnTo>
                  <a:lnTo>
                    <a:pt x="631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73120" y="984089"/>
              <a:ext cx="149978" cy="174046"/>
            </a:xfrm>
            <a:custGeom>
              <a:avLst/>
              <a:gdLst/>
              <a:ahLst/>
              <a:cxnLst/>
              <a:rect l="0" t="0" r="0" b="0"/>
              <a:pathLst>
                <a:path w="149978" h="174046">
                  <a:moveTo>
                    <a:pt x="107605" y="5589"/>
                  </a:moveTo>
                  <a:lnTo>
                    <a:pt x="90837" y="0"/>
                  </a:lnTo>
                  <a:lnTo>
                    <a:pt x="58053" y="2114"/>
                  </a:lnTo>
                  <a:lnTo>
                    <a:pt x="24293" y="10149"/>
                  </a:lnTo>
                  <a:lnTo>
                    <a:pt x="15799" y="15648"/>
                  </a:lnTo>
                  <a:lnTo>
                    <a:pt x="3241" y="31117"/>
                  </a:lnTo>
                  <a:lnTo>
                    <a:pt x="0" y="49690"/>
                  </a:lnTo>
                  <a:lnTo>
                    <a:pt x="773" y="59556"/>
                  </a:lnTo>
                  <a:lnTo>
                    <a:pt x="5968" y="67304"/>
                  </a:lnTo>
                  <a:lnTo>
                    <a:pt x="24218" y="79031"/>
                  </a:lnTo>
                  <a:lnTo>
                    <a:pt x="87583" y="94636"/>
                  </a:lnTo>
                  <a:lnTo>
                    <a:pt x="122730" y="112302"/>
                  </a:lnTo>
                  <a:lnTo>
                    <a:pt x="138893" y="126717"/>
                  </a:lnTo>
                  <a:lnTo>
                    <a:pt x="149977" y="144822"/>
                  </a:lnTo>
                  <a:lnTo>
                    <a:pt x="149891" y="152223"/>
                  </a:lnTo>
                  <a:lnTo>
                    <a:pt x="146325" y="158327"/>
                  </a:lnTo>
                  <a:lnTo>
                    <a:pt x="140437" y="163567"/>
                  </a:lnTo>
                  <a:lnTo>
                    <a:pt x="118298" y="169388"/>
                  </a:lnTo>
                  <a:lnTo>
                    <a:pt x="54963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07067" y="961157"/>
              <a:ext cx="168431" cy="196978"/>
            </a:xfrm>
            <a:custGeom>
              <a:avLst/>
              <a:gdLst/>
              <a:ahLst/>
              <a:cxnLst/>
              <a:rect l="0" t="0" r="0" b="0"/>
              <a:pathLst>
                <a:path w="168431" h="196978">
                  <a:moveTo>
                    <a:pt x="0" y="91692"/>
                  </a:moveTo>
                  <a:lnTo>
                    <a:pt x="55141" y="77038"/>
                  </a:lnTo>
                  <a:lnTo>
                    <a:pt x="110935" y="70730"/>
                  </a:lnTo>
                  <a:lnTo>
                    <a:pt x="144784" y="61435"/>
                  </a:lnTo>
                  <a:lnTo>
                    <a:pt x="162224" y="50558"/>
                  </a:lnTo>
                  <a:lnTo>
                    <a:pt x="166641" y="43213"/>
                  </a:lnTo>
                  <a:lnTo>
                    <a:pt x="168430" y="25692"/>
                  </a:lnTo>
                  <a:lnTo>
                    <a:pt x="164929" y="18446"/>
                  </a:lnTo>
                  <a:lnTo>
                    <a:pt x="151681" y="7276"/>
                  </a:lnTo>
                  <a:lnTo>
                    <a:pt x="113313" y="0"/>
                  </a:lnTo>
                  <a:lnTo>
                    <a:pt x="87796" y="4537"/>
                  </a:lnTo>
                  <a:lnTo>
                    <a:pt x="56820" y="20245"/>
                  </a:lnTo>
                  <a:lnTo>
                    <a:pt x="41631" y="34202"/>
                  </a:lnTo>
                  <a:lnTo>
                    <a:pt x="30981" y="52103"/>
                  </a:lnTo>
                  <a:lnTo>
                    <a:pt x="19244" y="110886"/>
                  </a:lnTo>
                  <a:lnTo>
                    <a:pt x="16339" y="122036"/>
                  </a:lnTo>
                  <a:lnTo>
                    <a:pt x="19350" y="143783"/>
                  </a:lnTo>
                  <a:lnTo>
                    <a:pt x="29657" y="163977"/>
                  </a:lnTo>
                  <a:lnTo>
                    <a:pt x="45936" y="180751"/>
                  </a:lnTo>
                  <a:lnTo>
                    <a:pt x="71109" y="189765"/>
                  </a:lnTo>
                  <a:lnTo>
                    <a:pt x="129340" y="195553"/>
                  </a:lnTo>
                  <a:lnTo>
                    <a:pt x="157928" y="196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5925" y="1560982"/>
              <a:ext cx="214445" cy="212406"/>
            </a:xfrm>
            <a:custGeom>
              <a:avLst/>
              <a:gdLst/>
              <a:ahLst/>
              <a:cxnLst/>
              <a:rect l="0" t="0" r="0" b="0"/>
              <a:pathLst>
                <a:path w="214445" h="212406">
                  <a:moveTo>
                    <a:pt x="197640" y="39349"/>
                  </a:moveTo>
                  <a:lnTo>
                    <a:pt x="186461" y="22582"/>
                  </a:lnTo>
                  <a:lnTo>
                    <a:pt x="171614" y="11230"/>
                  </a:lnTo>
                  <a:lnTo>
                    <a:pt x="162742" y="6565"/>
                  </a:lnTo>
                  <a:lnTo>
                    <a:pt x="122309" y="0"/>
                  </a:lnTo>
                  <a:lnTo>
                    <a:pt x="99428" y="4703"/>
                  </a:lnTo>
                  <a:lnTo>
                    <a:pt x="73393" y="20505"/>
                  </a:lnTo>
                  <a:lnTo>
                    <a:pt x="30412" y="54848"/>
                  </a:lnTo>
                  <a:lnTo>
                    <a:pt x="9756" y="92973"/>
                  </a:lnTo>
                  <a:lnTo>
                    <a:pt x="3001" y="114655"/>
                  </a:lnTo>
                  <a:lnTo>
                    <a:pt x="0" y="139889"/>
                  </a:lnTo>
                  <a:lnTo>
                    <a:pt x="4904" y="160462"/>
                  </a:lnTo>
                  <a:lnTo>
                    <a:pt x="27118" y="198323"/>
                  </a:lnTo>
                  <a:lnTo>
                    <a:pt x="35996" y="204994"/>
                  </a:lnTo>
                  <a:lnTo>
                    <a:pt x="58338" y="212405"/>
                  </a:lnTo>
                  <a:lnTo>
                    <a:pt x="91635" y="210988"/>
                  </a:lnTo>
                  <a:lnTo>
                    <a:pt x="140392" y="198859"/>
                  </a:lnTo>
                  <a:lnTo>
                    <a:pt x="174979" y="175146"/>
                  </a:lnTo>
                  <a:lnTo>
                    <a:pt x="204343" y="142342"/>
                  </a:lnTo>
                  <a:lnTo>
                    <a:pt x="212317" y="119439"/>
                  </a:lnTo>
                  <a:lnTo>
                    <a:pt x="214444" y="106780"/>
                  </a:lnTo>
                  <a:lnTo>
                    <a:pt x="210567" y="83357"/>
                  </a:lnTo>
                  <a:lnTo>
                    <a:pt x="195231" y="53558"/>
                  </a:lnTo>
                  <a:lnTo>
                    <a:pt x="183700" y="39815"/>
                  </a:lnTo>
                  <a:lnTo>
                    <a:pt x="166054" y="28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59548" y="1558658"/>
              <a:ext cx="123309" cy="346246"/>
            </a:xfrm>
            <a:custGeom>
              <a:avLst/>
              <a:gdLst/>
              <a:ahLst/>
              <a:cxnLst/>
              <a:rect l="0" t="0" r="0" b="0"/>
              <a:pathLst>
                <a:path w="123309" h="346246">
                  <a:moveTo>
                    <a:pt x="10359" y="125901"/>
                  </a:moveTo>
                  <a:lnTo>
                    <a:pt x="13478" y="168593"/>
                  </a:lnTo>
                  <a:lnTo>
                    <a:pt x="21081" y="229139"/>
                  </a:lnTo>
                  <a:lnTo>
                    <a:pt x="32147" y="284118"/>
                  </a:lnTo>
                  <a:lnTo>
                    <a:pt x="40009" y="340038"/>
                  </a:lnTo>
                  <a:lnTo>
                    <a:pt x="39484" y="345868"/>
                  </a:lnTo>
                  <a:lnTo>
                    <a:pt x="37964" y="346245"/>
                  </a:lnTo>
                  <a:lnTo>
                    <a:pt x="35781" y="342987"/>
                  </a:lnTo>
                  <a:lnTo>
                    <a:pt x="28872" y="291518"/>
                  </a:lnTo>
                  <a:lnTo>
                    <a:pt x="22464" y="237644"/>
                  </a:lnTo>
                  <a:lnTo>
                    <a:pt x="12794" y="183112"/>
                  </a:lnTo>
                  <a:lnTo>
                    <a:pt x="1769" y="120914"/>
                  </a:lnTo>
                  <a:lnTo>
                    <a:pt x="213" y="65948"/>
                  </a:lnTo>
                  <a:lnTo>
                    <a:pt x="0" y="38034"/>
                  </a:lnTo>
                  <a:lnTo>
                    <a:pt x="3453" y="26379"/>
                  </a:lnTo>
                  <a:lnTo>
                    <a:pt x="16648" y="7190"/>
                  </a:lnTo>
                  <a:lnTo>
                    <a:pt x="25080" y="2306"/>
                  </a:lnTo>
                  <a:lnTo>
                    <a:pt x="43808" y="0"/>
                  </a:lnTo>
                  <a:lnTo>
                    <a:pt x="63829" y="5994"/>
                  </a:lnTo>
                  <a:lnTo>
                    <a:pt x="91713" y="22523"/>
                  </a:lnTo>
                  <a:lnTo>
                    <a:pt x="106178" y="36671"/>
                  </a:lnTo>
                  <a:lnTo>
                    <a:pt x="116505" y="54658"/>
                  </a:lnTo>
                  <a:lnTo>
                    <a:pt x="123308" y="90104"/>
                  </a:lnTo>
                  <a:lnTo>
                    <a:pt x="118659" y="110381"/>
                  </a:lnTo>
                  <a:lnTo>
                    <a:pt x="107625" y="127192"/>
                  </a:lnTo>
                  <a:lnTo>
                    <a:pt x="91023" y="142463"/>
                  </a:lnTo>
                  <a:lnTo>
                    <a:pt x="75065" y="150809"/>
                  </a:lnTo>
                  <a:lnTo>
                    <a:pt x="52473" y="157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17306" y="1534877"/>
              <a:ext cx="114563" cy="181269"/>
            </a:xfrm>
            <a:custGeom>
              <a:avLst/>
              <a:gdLst/>
              <a:ahLst/>
              <a:cxnLst/>
              <a:rect l="0" t="0" r="0" b="0"/>
              <a:pathLst>
                <a:path w="114563" h="181269">
                  <a:moveTo>
                    <a:pt x="0" y="97040"/>
                  </a:moveTo>
                  <a:lnTo>
                    <a:pt x="53874" y="77912"/>
                  </a:lnTo>
                  <a:lnTo>
                    <a:pt x="105447" y="52826"/>
                  </a:lnTo>
                  <a:lnTo>
                    <a:pt x="111242" y="45337"/>
                  </a:lnTo>
                  <a:lnTo>
                    <a:pt x="114562" y="24538"/>
                  </a:lnTo>
                  <a:lnTo>
                    <a:pt x="110299" y="15950"/>
                  </a:lnTo>
                  <a:lnTo>
                    <a:pt x="93085" y="3288"/>
                  </a:lnTo>
                  <a:lnTo>
                    <a:pt x="69836" y="0"/>
                  </a:lnTo>
                  <a:lnTo>
                    <a:pt x="57086" y="761"/>
                  </a:lnTo>
                  <a:lnTo>
                    <a:pt x="33560" y="10965"/>
                  </a:lnTo>
                  <a:lnTo>
                    <a:pt x="22373" y="18600"/>
                  </a:lnTo>
                  <a:lnTo>
                    <a:pt x="14916" y="28369"/>
                  </a:lnTo>
                  <a:lnTo>
                    <a:pt x="6629" y="51701"/>
                  </a:lnTo>
                  <a:lnTo>
                    <a:pt x="7553" y="96734"/>
                  </a:lnTo>
                  <a:lnTo>
                    <a:pt x="20825" y="135944"/>
                  </a:lnTo>
                  <a:lnTo>
                    <a:pt x="36161" y="152545"/>
                  </a:lnTo>
                  <a:lnTo>
                    <a:pt x="73699" y="181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92354" y="1526632"/>
              <a:ext cx="88165" cy="171753"/>
            </a:xfrm>
            <a:custGeom>
              <a:avLst/>
              <a:gdLst/>
              <a:ahLst/>
              <a:cxnLst/>
              <a:rect l="0" t="0" r="0" b="0"/>
              <a:pathLst>
                <a:path w="88165" h="171753">
                  <a:moveTo>
                    <a:pt x="14465" y="73699"/>
                  </a:moveTo>
                  <a:lnTo>
                    <a:pt x="20054" y="135792"/>
                  </a:lnTo>
                  <a:lnTo>
                    <a:pt x="30083" y="171752"/>
                  </a:lnTo>
                  <a:lnTo>
                    <a:pt x="5608" y="116353"/>
                  </a:lnTo>
                  <a:lnTo>
                    <a:pt x="0" y="94996"/>
                  </a:lnTo>
                  <a:lnTo>
                    <a:pt x="1407" y="73806"/>
                  </a:lnTo>
                  <a:lnTo>
                    <a:pt x="14365" y="42145"/>
                  </a:lnTo>
                  <a:lnTo>
                    <a:pt x="29627" y="27310"/>
                  </a:lnTo>
                  <a:lnTo>
                    <a:pt x="881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639914" y="1557405"/>
              <a:ext cx="172232" cy="158741"/>
            </a:xfrm>
            <a:custGeom>
              <a:avLst/>
              <a:gdLst/>
              <a:ahLst/>
              <a:cxnLst/>
              <a:rect l="0" t="0" r="0" b="0"/>
              <a:pathLst>
                <a:path w="172232" h="158741">
                  <a:moveTo>
                    <a:pt x="109060" y="74512"/>
                  </a:moveTo>
                  <a:lnTo>
                    <a:pt x="94488" y="31820"/>
                  </a:lnTo>
                  <a:lnTo>
                    <a:pt x="88816" y="21484"/>
                  </a:lnTo>
                  <a:lnTo>
                    <a:pt x="73157" y="6880"/>
                  </a:lnTo>
                  <a:lnTo>
                    <a:pt x="64068" y="1348"/>
                  </a:lnTo>
                  <a:lnTo>
                    <a:pt x="54499" y="0"/>
                  </a:lnTo>
                  <a:lnTo>
                    <a:pt x="34508" y="4740"/>
                  </a:lnTo>
                  <a:lnTo>
                    <a:pt x="20164" y="17766"/>
                  </a:lnTo>
                  <a:lnTo>
                    <a:pt x="1423" y="54724"/>
                  </a:lnTo>
                  <a:lnTo>
                    <a:pt x="0" y="78195"/>
                  </a:lnTo>
                  <a:lnTo>
                    <a:pt x="4437" y="101885"/>
                  </a:lnTo>
                  <a:lnTo>
                    <a:pt x="14207" y="120213"/>
                  </a:lnTo>
                  <a:lnTo>
                    <a:pt x="21258" y="123697"/>
                  </a:lnTo>
                  <a:lnTo>
                    <a:pt x="29469" y="123679"/>
                  </a:lnTo>
                  <a:lnTo>
                    <a:pt x="38451" y="121328"/>
                  </a:lnTo>
                  <a:lnTo>
                    <a:pt x="54671" y="109357"/>
                  </a:lnTo>
                  <a:lnTo>
                    <a:pt x="62272" y="101251"/>
                  </a:lnTo>
                  <a:lnTo>
                    <a:pt x="69679" y="98187"/>
                  </a:lnTo>
                  <a:lnTo>
                    <a:pt x="76957" y="98484"/>
                  </a:lnTo>
                  <a:lnTo>
                    <a:pt x="91283" y="105053"/>
                  </a:lnTo>
                  <a:lnTo>
                    <a:pt x="153245" y="149874"/>
                  </a:lnTo>
                  <a:lnTo>
                    <a:pt x="172231" y="158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843730" y="1400290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18211" y="207570"/>
                  </a:lnTo>
                  <a:lnTo>
                    <a:pt x="27918" y="270789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706860" y="1516103"/>
              <a:ext cx="263214" cy="10530"/>
            </a:xfrm>
            <a:custGeom>
              <a:avLst/>
              <a:gdLst/>
              <a:ahLst/>
              <a:cxnLst/>
              <a:rect l="0" t="0" r="0" b="0"/>
              <a:pathLst>
                <a:path w="263214" h="10530">
                  <a:moveTo>
                    <a:pt x="263213" y="0"/>
                  </a:moveTo>
                  <a:lnTo>
                    <a:pt x="211162" y="0"/>
                  </a:lnTo>
                  <a:lnTo>
                    <a:pt x="158103" y="3120"/>
                  </a:lnTo>
                  <a:lnTo>
                    <a:pt x="105337" y="8333"/>
                  </a:lnTo>
                  <a:lnTo>
                    <a:pt x="5577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14382" y="1568746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12186" y="1463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113522" y="1579274"/>
              <a:ext cx="141440" cy="132121"/>
            </a:xfrm>
            <a:custGeom>
              <a:avLst/>
              <a:gdLst/>
              <a:ahLst/>
              <a:cxnLst/>
              <a:rect l="0" t="0" r="0" b="0"/>
              <a:pathLst>
                <a:path w="141440" h="132121">
                  <a:moveTo>
                    <a:pt x="77649" y="0"/>
                  </a:moveTo>
                  <a:lnTo>
                    <a:pt x="55292" y="0"/>
                  </a:lnTo>
                  <a:lnTo>
                    <a:pt x="38077" y="6239"/>
                  </a:lnTo>
                  <a:lnTo>
                    <a:pt x="30211" y="11179"/>
                  </a:lnTo>
                  <a:lnTo>
                    <a:pt x="18350" y="26025"/>
                  </a:lnTo>
                  <a:lnTo>
                    <a:pt x="1205" y="64153"/>
                  </a:lnTo>
                  <a:lnTo>
                    <a:pt x="0" y="84664"/>
                  </a:lnTo>
                  <a:lnTo>
                    <a:pt x="4534" y="104309"/>
                  </a:lnTo>
                  <a:lnTo>
                    <a:pt x="14348" y="120839"/>
                  </a:lnTo>
                  <a:lnTo>
                    <a:pt x="23750" y="126183"/>
                  </a:lnTo>
                  <a:lnTo>
                    <a:pt x="49794" y="132120"/>
                  </a:lnTo>
                  <a:lnTo>
                    <a:pt x="74627" y="128520"/>
                  </a:lnTo>
                  <a:lnTo>
                    <a:pt x="97363" y="117952"/>
                  </a:lnTo>
                  <a:lnTo>
                    <a:pt x="119166" y="101556"/>
                  </a:lnTo>
                  <a:lnTo>
                    <a:pt x="134316" y="79451"/>
                  </a:lnTo>
                  <a:lnTo>
                    <a:pt x="139993" y="67006"/>
                  </a:lnTo>
                  <a:lnTo>
                    <a:pt x="141439" y="56369"/>
                  </a:lnTo>
                  <a:lnTo>
                    <a:pt x="136805" y="38311"/>
                  </a:lnTo>
                  <a:lnTo>
                    <a:pt x="123827" y="25606"/>
                  </a:lnTo>
                  <a:lnTo>
                    <a:pt x="107532" y="17230"/>
                  </a:lnTo>
                  <a:lnTo>
                    <a:pt x="7764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264870" y="1558622"/>
              <a:ext cx="182293" cy="168052"/>
            </a:xfrm>
            <a:custGeom>
              <a:avLst/>
              <a:gdLst/>
              <a:ahLst/>
              <a:cxnLst/>
              <a:rect l="0" t="0" r="0" b="0"/>
              <a:pathLst>
                <a:path w="182293" h="168052">
                  <a:moveTo>
                    <a:pt x="0" y="20652"/>
                  </a:moveTo>
                  <a:lnTo>
                    <a:pt x="16768" y="26241"/>
                  </a:lnTo>
                  <a:lnTo>
                    <a:pt x="28119" y="38344"/>
                  </a:lnTo>
                  <a:lnTo>
                    <a:pt x="52339" y="94980"/>
                  </a:lnTo>
                  <a:lnTo>
                    <a:pt x="59962" y="129243"/>
                  </a:lnTo>
                  <a:lnTo>
                    <a:pt x="60576" y="147294"/>
                  </a:lnTo>
                  <a:lnTo>
                    <a:pt x="59101" y="147194"/>
                  </a:lnTo>
                  <a:lnTo>
                    <a:pt x="56948" y="143618"/>
                  </a:lnTo>
                  <a:lnTo>
                    <a:pt x="53210" y="91596"/>
                  </a:lnTo>
                  <a:lnTo>
                    <a:pt x="52755" y="37655"/>
                  </a:lnTo>
                  <a:lnTo>
                    <a:pt x="58932" y="16121"/>
                  </a:lnTo>
                  <a:lnTo>
                    <a:pt x="63854" y="7103"/>
                  </a:lnTo>
                  <a:lnTo>
                    <a:pt x="71815" y="2261"/>
                  </a:lnTo>
                  <a:lnTo>
                    <a:pt x="93139" y="0"/>
                  </a:lnTo>
                  <a:lnTo>
                    <a:pt x="111976" y="6014"/>
                  </a:lnTo>
                  <a:lnTo>
                    <a:pt x="143132" y="28939"/>
                  </a:lnTo>
                  <a:lnTo>
                    <a:pt x="159133" y="54693"/>
                  </a:lnTo>
                  <a:lnTo>
                    <a:pt x="182292" y="115624"/>
                  </a:lnTo>
                  <a:lnTo>
                    <a:pt x="180065" y="136562"/>
                  </a:lnTo>
                  <a:lnTo>
                    <a:pt x="168457" y="168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476791" y="1544916"/>
              <a:ext cx="127410" cy="171230"/>
            </a:xfrm>
            <a:custGeom>
              <a:avLst/>
              <a:gdLst/>
              <a:ahLst/>
              <a:cxnLst/>
              <a:rect l="0" t="0" r="0" b="0"/>
              <a:pathLst>
                <a:path w="127410" h="171230">
                  <a:moveTo>
                    <a:pt x="124991" y="13301"/>
                  </a:moveTo>
                  <a:lnTo>
                    <a:pt x="113813" y="2123"/>
                  </a:lnTo>
                  <a:lnTo>
                    <a:pt x="107010" y="0"/>
                  </a:lnTo>
                  <a:lnTo>
                    <a:pt x="80669" y="2601"/>
                  </a:lnTo>
                  <a:lnTo>
                    <a:pt x="24355" y="17250"/>
                  </a:lnTo>
                  <a:lnTo>
                    <a:pt x="14617" y="22953"/>
                  </a:lnTo>
                  <a:lnTo>
                    <a:pt x="676" y="38648"/>
                  </a:lnTo>
                  <a:lnTo>
                    <a:pt x="0" y="46577"/>
                  </a:lnTo>
                  <a:lnTo>
                    <a:pt x="3060" y="54202"/>
                  </a:lnTo>
                  <a:lnTo>
                    <a:pt x="8608" y="61625"/>
                  </a:lnTo>
                  <a:lnTo>
                    <a:pt x="27251" y="69874"/>
                  </a:lnTo>
                  <a:lnTo>
                    <a:pt x="82485" y="84009"/>
                  </a:lnTo>
                  <a:lnTo>
                    <a:pt x="103760" y="90740"/>
                  </a:lnTo>
                  <a:lnTo>
                    <a:pt x="118675" y="103870"/>
                  </a:lnTo>
                  <a:lnTo>
                    <a:pt x="124290" y="112285"/>
                  </a:lnTo>
                  <a:lnTo>
                    <a:pt x="127409" y="130994"/>
                  </a:lnTo>
                  <a:lnTo>
                    <a:pt x="126603" y="140896"/>
                  </a:lnTo>
                  <a:lnTo>
                    <a:pt x="122556" y="148667"/>
                  </a:lnTo>
                  <a:lnTo>
                    <a:pt x="108701" y="160421"/>
                  </a:lnTo>
                  <a:lnTo>
                    <a:pt x="75581" y="168026"/>
                  </a:lnTo>
                  <a:lnTo>
                    <a:pt x="40763" y="17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96538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064414" y="2137285"/>
            <a:ext cx="3021680" cy="1081578"/>
            <a:chOff x="6064414" y="2137285"/>
            <a:chExt cx="3021680" cy="1081578"/>
          </a:xfrm>
        </p:grpSpPr>
        <p:sp>
          <p:nvSpPr>
            <p:cNvPr id="65" name="Freeform 64"/>
            <p:cNvSpPr/>
            <p:nvPr/>
          </p:nvSpPr>
          <p:spPr>
            <a:xfrm>
              <a:off x="6338284" y="2210984"/>
              <a:ext cx="20929" cy="389555"/>
            </a:xfrm>
            <a:custGeom>
              <a:avLst/>
              <a:gdLst/>
              <a:ahLst/>
              <a:cxnLst/>
              <a:rect l="0" t="0" r="0" b="0"/>
              <a:pathLst>
                <a:path w="20929" h="389555">
                  <a:moveTo>
                    <a:pt x="10400" y="0"/>
                  </a:moveTo>
                  <a:lnTo>
                    <a:pt x="2066" y="48931"/>
                  </a:lnTo>
                  <a:lnTo>
                    <a:pt x="305" y="108061"/>
                  </a:lnTo>
                  <a:lnTo>
                    <a:pt x="0" y="161870"/>
                  </a:lnTo>
                  <a:lnTo>
                    <a:pt x="5498" y="211088"/>
                  </a:lnTo>
                  <a:lnTo>
                    <a:pt x="8947" y="260896"/>
                  </a:lnTo>
                  <a:lnTo>
                    <a:pt x="9969" y="312699"/>
                  </a:lnTo>
                  <a:lnTo>
                    <a:pt x="18677" y="370985"/>
                  </a:lnTo>
                  <a:lnTo>
                    <a:pt x="2092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64414" y="2168870"/>
              <a:ext cx="515898" cy="73701"/>
            </a:xfrm>
            <a:custGeom>
              <a:avLst/>
              <a:gdLst/>
              <a:ahLst/>
              <a:cxnLst/>
              <a:rect l="0" t="0" r="0" b="0"/>
              <a:pathLst>
                <a:path w="515898" h="73701">
                  <a:moveTo>
                    <a:pt x="515897" y="0"/>
                  </a:moveTo>
                  <a:lnTo>
                    <a:pt x="459682" y="17958"/>
                  </a:lnTo>
                  <a:lnTo>
                    <a:pt x="413323" y="27028"/>
                  </a:lnTo>
                  <a:lnTo>
                    <a:pt x="359162" y="31405"/>
                  </a:lnTo>
                  <a:lnTo>
                    <a:pt x="314649" y="38421"/>
                  </a:lnTo>
                  <a:lnTo>
                    <a:pt x="255186" y="42190"/>
                  </a:lnTo>
                  <a:lnTo>
                    <a:pt x="202863" y="50195"/>
                  </a:lnTo>
                  <a:lnTo>
                    <a:pt x="159961" y="56624"/>
                  </a:lnTo>
                  <a:lnTo>
                    <a:pt x="113598" y="63381"/>
                  </a:lnTo>
                  <a:lnTo>
                    <a:pt x="50817" y="706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32983" y="2221513"/>
              <a:ext cx="152613" cy="345540"/>
            </a:xfrm>
            <a:custGeom>
              <a:avLst/>
              <a:gdLst/>
              <a:ahLst/>
              <a:cxnLst/>
              <a:rect l="0" t="0" r="0" b="0"/>
              <a:pathLst>
                <a:path w="152613" h="345540">
                  <a:moveTo>
                    <a:pt x="5214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4184" y="163204"/>
                  </a:lnTo>
                  <a:lnTo>
                    <a:pt x="12246" y="221490"/>
                  </a:lnTo>
                  <a:lnTo>
                    <a:pt x="15876" y="273467"/>
                  </a:lnTo>
                  <a:lnTo>
                    <a:pt x="23871" y="327369"/>
                  </a:lnTo>
                  <a:lnTo>
                    <a:pt x="25204" y="345539"/>
                  </a:lnTo>
                  <a:lnTo>
                    <a:pt x="26177" y="293889"/>
                  </a:lnTo>
                  <a:lnTo>
                    <a:pt x="29372" y="236300"/>
                  </a:lnTo>
                  <a:lnTo>
                    <a:pt x="35837" y="213816"/>
                  </a:lnTo>
                  <a:lnTo>
                    <a:pt x="46510" y="196025"/>
                  </a:lnTo>
                  <a:lnTo>
                    <a:pt x="54972" y="190345"/>
                  </a:lnTo>
                  <a:lnTo>
                    <a:pt x="76851" y="184033"/>
                  </a:lnTo>
                  <a:lnTo>
                    <a:pt x="86897" y="187029"/>
                  </a:lnTo>
                  <a:lnTo>
                    <a:pt x="104299" y="202837"/>
                  </a:lnTo>
                  <a:lnTo>
                    <a:pt x="126128" y="242707"/>
                  </a:lnTo>
                  <a:lnTo>
                    <a:pt x="147765" y="303035"/>
                  </a:lnTo>
                  <a:lnTo>
                    <a:pt x="15261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02497" y="2366502"/>
              <a:ext cx="130748" cy="212980"/>
            </a:xfrm>
            <a:custGeom>
              <a:avLst/>
              <a:gdLst/>
              <a:ahLst/>
              <a:cxnLst/>
              <a:rect l="0" t="0" r="0" b="0"/>
              <a:pathLst>
                <a:path w="130748" h="212980">
                  <a:moveTo>
                    <a:pt x="35741" y="107695"/>
                  </a:moveTo>
                  <a:lnTo>
                    <a:pt x="70639" y="78386"/>
                  </a:lnTo>
                  <a:lnTo>
                    <a:pt x="125199" y="46461"/>
                  </a:lnTo>
                  <a:lnTo>
                    <a:pt x="129305" y="38796"/>
                  </a:lnTo>
                  <a:lnTo>
                    <a:pt x="130747" y="20921"/>
                  </a:lnTo>
                  <a:lnTo>
                    <a:pt x="127155" y="13581"/>
                  </a:lnTo>
                  <a:lnTo>
                    <a:pt x="113804" y="2305"/>
                  </a:lnTo>
                  <a:lnTo>
                    <a:pt x="105330" y="0"/>
                  </a:lnTo>
                  <a:lnTo>
                    <a:pt x="86557" y="559"/>
                  </a:lnTo>
                  <a:lnTo>
                    <a:pt x="56257" y="13040"/>
                  </a:lnTo>
                  <a:lnTo>
                    <a:pt x="30641" y="37145"/>
                  </a:lnTo>
                  <a:lnTo>
                    <a:pt x="5333" y="87052"/>
                  </a:lnTo>
                  <a:lnTo>
                    <a:pt x="0" y="107879"/>
                  </a:lnTo>
                  <a:lnTo>
                    <a:pt x="1528" y="128833"/>
                  </a:lnTo>
                  <a:lnTo>
                    <a:pt x="9227" y="146725"/>
                  </a:lnTo>
                  <a:lnTo>
                    <a:pt x="39918" y="190563"/>
                  </a:lnTo>
                  <a:lnTo>
                    <a:pt x="67326" y="212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81740" y="2347854"/>
              <a:ext cx="169523" cy="203272"/>
            </a:xfrm>
            <a:custGeom>
              <a:avLst/>
              <a:gdLst/>
              <a:ahLst/>
              <a:cxnLst/>
              <a:rect l="0" t="0" r="0" b="0"/>
              <a:pathLst>
                <a:path w="169523" h="203272">
                  <a:moveTo>
                    <a:pt x="109224" y="0"/>
                  </a:moveTo>
                  <a:lnTo>
                    <a:pt x="66532" y="14573"/>
                  </a:lnTo>
                  <a:lnTo>
                    <a:pt x="30470" y="39404"/>
                  </a:lnTo>
                  <a:lnTo>
                    <a:pt x="13619" y="65488"/>
                  </a:lnTo>
                  <a:lnTo>
                    <a:pt x="1218" y="95443"/>
                  </a:lnTo>
                  <a:lnTo>
                    <a:pt x="0" y="119239"/>
                  </a:lnTo>
                  <a:lnTo>
                    <a:pt x="4528" y="143072"/>
                  </a:lnTo>
                  <a:lnTo>
                    <a:pt x="20231" y="169644"/>
                  </a:lnTo>
                  <a:lnTo>
                    <a:pt x="33016" y="184972"/>
                  </a:lnTo>
                  <a:lnTo>
                    <a:pt x="58958" y="201166"/>
                  </a:lnTo>
                  <a:lnTo>
                    <a:pt x="78694" y="203271"/>
                  </a:lnTo>
                  <a:lnTo>
                    <a:pt x="119961" y="195091"/>
                  </a:lnTo>
                  <a:lnTo>
                    <a:pt x="145811" y="179988"/>
                  </a:lnTo>
                  <a:lnTo>
                    <a:pt x="157850" y="164223"/>
                  </a:lnTo>
                  <a:lnTo>
                    <a:pt x="165930" y="144348"/>
                  </a:lnTo>
                  <a:lnTo>
                    <a:pt x="169522" y="119917"/>
                  </a:lnTo>
                  <a:lnTo>
                    <a:pt x="160365" y="79855"/>
                  </a:lnTo>
                  <a:lnTo>
                    <a:pt x="136310" y="339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43140" y="2360205"/>
              <a:ext cx="85754" cy="397379"/>
            </a:xfrm>
            <a:custGeom>
              <a:avLst/>
              <a:gdLst/>
              <a:ahLst/>
              <a:cxnLst/>
              <a:rect l="0" t="0" r="0" b="0"/>
              <a:pathLst>
                <a:path w="85754" h="397379">
                  <a:moveTo>
                    <a:pt x="5751" y="177162"/>
                  </a:moveTo>
                  <a:lnTo>
                    <a:pt x="5751" y="237546"/>
                  </a:lnTo>
                  <a:lnTo>
                    <a:pt x="5751" y="289030"/>
                  </a:lnTo>
                  <a:lnTo>
                    <a:pt x="11340" y="348349"/>
                  </a:lnTo>
                  <a:lnTo>
                    <a:pt x="20405" y="391011"/>
                  </a:lnTo>
                  <a:lnTo>
                    <a:pt x="23709" y="396937"/>
                  </a:lnTo>
                  <a:lnTo>
                    <a:pt x="27082" y="397378"/>
                  </a:lnTo>
                  <a:lnTo>
                    <a:pt x="30500" y="394163"/>
                  </a:lnTo>
                  <a:lnTo>
                    <a:pt x="31178" y="378112"/>
                  </a:lnTo>
                  <a:lnTo>
                    <a:pt x="27672" y="324091"/>
                  </a:lnTo>
                  <a:lnTo>
                    <a:pt x="21474" y="274249"/>
                  </a:lnTo>
                  <a:lnTo>
                    <a:pt x="17819" y="216847"/>
                  </a:lnTo>
                  <a:lnTo>
                    <a:pt x="9348" y="157445"/>
                  </a:lnTo>
                  <a:lnTo>
                    <a:pt x="3341" y="98052"/>
                  </a:lnTo>
                  <a:lnTo>
                    <a:pt x="0" y="72982"/>
                  </a:lnTo>
                  <a:lnTo>
                    <a:pt x="10352" y="10469"/>
                  </a:lnTo>
                  <a:lnTo>
                    <a:pt x="15837" y="4033"/>
                  </a:lnTo>
                  <a:lnTo>
                    <a:pt x="23004" y="911"/>
                  </a:lnTo>
                  <a:lnTo>
                    <a:pt x="31291" y="0"/>
                  </a:lnTo>
                  <a:lnTo>
                    <a:pt x="46737" y="5227"/>
                  </a:lnTo>
                  <a:lnTo>
                    <a:pt x="75718" y="27646"/>
                  </a:lnTo>
                  <a:lnTo>
                    <a:pt x="83640" y="47150"/>
                  </a:lnTo>
                  <a:lnTo>
                    <a:pt x="85753" y="58902"/>
                  </a:lnTo>
                  <a:lnTo>
                    <a:pt x="81861" y="81319"/>
                  </a:lnTo>
                  <a:lnTo>
                    <a:pt x="77548" y="92210"/>
                  </a:lnTo>
                  <a:lnTo>
                    <a:pt x="63397" y="107430"/>
                  </a:lnTo>
                  <a:lnTo>
                    <a:pt x="45409" y="116925"/>
                  </a:lnTo>
                  <a:lnTo>
                    <a:pt x="5751" y="124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17922" y="2331345"/>
              <a:ext cx="86858" cy="396412"/>
            </a:xfrm>
            <a:custGeom>
              <a:avLst/>
              <a:gdLst/>
              <a:ahLst/>
              <a:cxnLst/>
              <a:rect l="0" t="0" r="0" b="0"/>
              <a:pathLst>
                <a:path w="86858" h="396412">
                  <a:moveTo>
                    <a:pt x="9954" y="184965"/>
                  </a:moveTo>
                  <a:lnTo>
                    <a:pt x="13073" y="239110"/>
                  </a:lnTo>
                  <a:lnTo>
                    <a:pt x="24608" y="299646"/>
                  </a:lnTo>
                  <a:lnTo>
                    <a:pt x="29114" y="350616"/>
                  </a:lnTo>
                  <a:lnTo>
                    <a:pt x="36702" y="396411"/>
                  </a:lnTo>
                  <a:lnTo>
                    <a:pt x="35975" y="396119"/>
                  </a:lnTo>
                  <a:lnTo>
                    <a:pt x="26401" y="359256"/>
                  </a:lnTo>
                  <a:lnTo>
                    <a:pt x="22236" y="306797"/>
                  </a:lnTo>
                  <a:lnTo>
                    <a:pt x="15412" y="252389"/>
                  </a:lnTo>
                  <a:lnTo>
                    <a:pt x="5981" y="193634"/>
                  </a:lnTo>
                  <a:lnTo>
                    <a:pt x="1367" y="137361"/>
                  </a:lnTo>
                  <a:lnTo>
                    <a:pt x="0" y="89232"/>
                  </a:lnTo>
                  <a:lnTo>
                    <a:pt x="9114" y="26152"/>
                  </a:lnTo>
                  <a:lnTo>
                    <a:pt x="19719" y="4807"/>
                  </a:lnTo>
                  <a:lnTo>
                    <a:pt x="26992" y="519"/>
                  </a:lnTo>
                  <a:lnTo>
                    <a:pt x="35351" y="0"/>
                  </a:lnTo>
                  <a:lnTo>
                    <a:pt x="44432" y="1994"/>
                  </a:lnTo>
                  <a:lnTo>
                    <a:pt x="60762" y="16687"/>
                  </a:lnTo>
                  <a:lnTo>
                    <a:pt x="84720" y="58659"/>
                  </a:lnTo>
                  <a:lnTo>
                    <a:pt x="86857" y="79696"/>
                  </a:lnTo>
                  <a:lnTo>
                    <a:pt x="85789" y="90219"/>
                  </a:lnTo>
                  <a:lnTo>
                    <a:pt x="75243" y="108151"/>
                  </a:lnTo>
                  <a:lnTo>
                    <a:pt x="67518" y="116208"/>
                  </a:lnTo>
                  <a:lnTo>
                    <a:pt x="49575" y="125161"/>
                  </a:lnTo>
                  <a:lnTo>
                    <a:pt x="20482" y="132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74499" y="2347854"/>
              <a:ext cx="133292" cy="149626"/>
            </a:xfrm>
            <a:custGeom>
              <a:avLst/>
              <a:gdLst/>
              <a:ahLst/>
              <a:cxnLst/>
              <a:rect l="0" t="0" r="0" b="0"/>
              <a:pathLst>
                <a:path w="133292" h="149626">
                  <a:moveTo>
                    <a:pt x="106060" y="10529"/>
                  </a:moveTo>
                  <a:lnTo>
                    <a:pt x="89292" y="4940"/>
                  </a:lnTo>
                  <a:lnTo>
                    <a:pt x="56508" y="7053"/>
                  </a:lnTo>
                  <a:lnTo>
                    <a:pt x="36854" y="15223"/>
                  </a:lnTo>
                  <a:lnTo>
                    <a:pt x="28337" y="20677"/>
                  </a:lnTo>
                  <a:lnTo>
                    <a:pt x="5173" y="50711"/>
                  </a:lnTo>
                  <a:lnTo>
                    <a:pt x="0" y="75961"/>
                  </a:lnTo>
                  <a:lnTo>
                    <a:pt x="6212" y="124709"/>
                  </a:lnTo>
                  <a:lnTo>
                    <a:pt x="12589" y="133442"/>
                  </a:lnTo>
                  <a:lnTo>
                    <a:pt x="32153" y="146266"/>
                  </a:lnTo>
                  <a:lnTo>
                    <a:pt x="53325" y="149625"/>
                  </a:lnTo>
                  <a:lnTo>
                    <a:pt x="74434" y="146049"/>
                  </a:lnTo>
                  <a:lnTo>
                    <a:pt x="104878" y="130882"/>
                  </a:lnTo>
                  <a:lnTo>
                    <a:pt x="121523" y="118221"/>
                  </a:lnTo>
                  <a:lnTo>
                    <a:pt x="130480" y="98557"/>
                  </a:lnTo>
                  <a:lnTo>
                    <a:pt x="133291" y="75389"/>
                  </a:lnTo>
                  <a:lnTo>
                    <a:pt x="130641" y="53394"/>
                  </a:lnTo>
                  <a:lnTo>
                    <a:pt x="122445" y="35039"/>
                  </a:lnTo>
                  <a:lnTo>
                    <a:pt x="955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88229" y="2300151"/>
              <a:ext cx="140647" cy="154373"/>
            </a:xfrm>
            <a:custGeom>
              <a:avLst/>
              <a:gdLst/>
              <a:ahLst/>
              <a:cxnLst/>
              <a:rect l="0" t="0" r="0" b="0"/>
              <a:pathLst>
                <a:path w="140647" h="154373">
                  <a:moveTo>
                    <a:pt x="113429" y="5590"/>
                  </a:moveTo>
                  <a:lnTo>
                    <a:pt x="96661" y="0"/>
                  </a:lnTo>
                  <a:lnTo>
                    <a:pt x="63877" y="2114"/>
                  </a:lnTo>
                  <a:lnTo>
                    <a:pt x="24527" y="10149"/>
                  </a:lnTo>
                  <a:lnTo>
                    <a:pt x="14387" y="15648"/>
                  </a:lnTo>
                  <a:lnTo>
                    <a:pt x="0" y="31117"/>
                  </a:lnTo>
                  <a:lnTo>
                    <a:pt x="375" y="37816"/>
                  </a:lnTo>
                  <a:lnTo>
                    <a:pt x="5304" y="43451"/>
                  </a:lnTo>
                  <a:lnTo>
                    <a:pt x="13270" y="48378"/>
                  </a:lnTo>
                  <a:lnTo>
                    <a:pt x="69794" y="60054"/>
                  </a:lnTo>
                  <a:lnTo>
                    <a:pt x="90526" y="67231"/>
                  </a:lnTo>
                  <a:lnTo>
                    <a:pt x="130271" y="97560"/>
                  </a:lnTo>
                  <a:lnTo>
                    <a:pt x="138462" y="117435"/>
                  </a:lnTo>
                  <a:lnTo>
                    <a:pt x="140646" y="129286"/>
                  </a:lnTo>
                  <a:lnTo>
                    <a:pt x="138593" y="138357"/>
                  </a:lnTo>
                  <a:lnTo>
                    <a:pt x="133714" y="145574"/>
                  </a:lnTo>
                  <a:lnTo>
                    <a:pt x="126952" y="151555"/>
                  </a:lnTo>
                  <a:lnTo>
                    <a:pt x="117765" y="154372"/>
                  </a:lnTo>
                  <a:lnTo>
                    <a:pt x="72518" y="153608"/>
                  </a:lnTo>
                  <a:lnTo>
                    <a:pt x="39729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01354" y="2347854"/>
              <a:ext cx="5590" cy="115815"/>
            </a:xfrm>
            <a:custGeom>
              <a:avLst/>
              <a:gdLst/>
              <a:ahLst/>
              <a:cxnLst/>
              <a:rect l="0" t="0" r="0" b="0"/>
              <a:pathLst>
                <a:path w="5590" h="115815">
                  <a:moveTo>
                    <a:pt x="5589" y="0"/>
                  </a:moveTo>
                  <a:lnTo>
                    <a:pt x="0" y="58617"/>
                  </a:lnTo>
                  <a:lnTo>
                    <a:pt x="558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06943" y="224257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236577" y="2200455"/>
              <a:ext cx="38823" cy="305328"/>
            </a:xfrm>
            <a:custGeom>
              <a:avLst/>
              <a:gdLst/>
              <a:ahLst/>
              <a:cxnLst/>
              <a:rect l="0" t="0" r="0" b="0"/>
              <a:pathLst>
                <a:path w="38823" h="305328">
                  <a:moveTo>
                    <a:pt x="7236" y="0"/>
                  </a:moveTo>
                  <a:lnTo>
                    <a:pt x="0" y="28726"/>
                  </a:lnTo>
                  <a:lnTo>
                    <a:pt x="478" y="88993"/>
                  </a:lnTo>
                  <a:lnTo>
                    <a:pt x="8353" y="133993"/>
                  </a:lnTo>
                  <a:lnTo>
                    <a:pt x="18096" y="191780"/>
                  </a:lnTo>
                  <a:lnTo>
                    <a:pt x="28392" y="243998"/>
                  </a:lnTo>
                  <a:lnTo>
                    <a:pt x="38822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91171" y="234785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3783" y="0"/>
                  </a:lnTo>
                  <a:lnTo>
                    <a:pt x="4324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66821" y="2329435"/>
              <a:ext cx="126660" cy="176348"/>
            </a:xfrm>
            <a:custGeom>
              <a:avLst/>
              <a:gdLst/>
              <a:ahLst/>
              <a:cxnLst/>
              <a:rect l="0" t="0" r="0" b="0"/>
              <a:pathLst>
                <a:path w="126660" h="176348">
                  <a:moveTo>
                    <a:pt x="13863" y="71062"/>
                  </a:moveTo>
                  <a:lnTo>
                    <a:pt x="72480" y="56408"/>
                  </a:lnTo>
                  <a:lnTo>
                    <a:pt x="101680" y="40724"/>
                  </a:lnTo>
                  <a:lnTo>
                    <a:pt x="125151" y="21259"/>
                  </a:lnTo>
                  <a:lnTo>
                    <a:pt x="126659" y="15633"/>
                  </a:lnTo>
                  <a:lnTo>
                    <a:pt x="124156" y="10713"/>
                  </a:lnTo>
                  <a:lnTo>
                    <a:pt x="118977" y="6263"/>
                  </a:lnTo>
                  <a:lnTo>
                    <a:pt x="100745" y="1318"/>
                  </a:lnTo>
                  <a:lnTo>
                    <a:pt x="89331" y="0"/>
                  </a:lnTo>
                  <a:lnTo>
                    <a:pt x="70411" y="4774"/>
                  </a:lnTo>
                  <a:lnTo>
                    <a:pt x="39201" y="26902"/>
                  </a:lnTo>
                  <a:lnTo>
                    <a:pt x="11676" y="62209"/>
                  </a:lnTo>
                  <a:lnTo>
                    <a:pt x="1972" y="82335"/>
                  </a:lnTo>
                  <a:lnTo>
                    <a:pt x="0" y="102978"/>
                  </a:lnTo>
                  <a:lnTo>
                    <a:pt x="4192" y="122682"/>
                  </a:lnTo>
                  <a:lnTo>
                    <a:pt x="13854" y="139238"/>
                  </a:lnTo>
                  <a:lnTo>
                    <a:pt x="38037" y="161712"/>
                  </a:lnTo>
                  <a:lnTo>
                    <a:pt x="60481" y="169843"/>
                  </a:lnTo>
                  <a:lnTo>
                    <a:pt x="98090" y="176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769321" y="2337326"/>
              <a:ext cx="134616" cy="180373"/>
            </a:xfrm>
            <a:custGeom>
              <a:avLst/>
              <a:gdLst/>
              <a:ahLst/>
              <a:cxnLst/>
              <a:rect l="0" t="0" r="0" b="0"/>
              <a:pathLst>
                <a:path w="134616" h="180373">
                  <a:moveTo>
                    <a:pt x="127259" y="10528"/>
                  </a:moveTo>
                  <a:lnTo>
                    <a:pt x="110492" y="4939"/>
                  </a:lnTo>
                  <a:lnTo>
                    <a:pt x="92900" y="8434"/>
                  </a:lnTo>
                  <a:lnTo>
                    <a:pt x="43836" y="36206"/>
                  </a:lnTo>
                  <a:lnTo>
                    <a:pt x="12298" y="66510"/>
                  </a:lnTo>
                  <a:lnTo>
                    <a:pt x="4995" y="75925"/>
                  </a:lnTo>
                  <a:lnTo>
                    <a:pt x="0" y="101985"/>
                  </a:lnTo>
                  <a:lnTo>
                    <a:pt x="6325" y="155196"/>
                  </a:lnTo>
                  <a:lnTo>
                    <a:pt x="11541" y="164295"/>
                  </a:lnTo>
                  <a:lnTo>
                    <a:pt x="26697" y="177525"/>
                  </a:lnTo>
                  <a:lnTo>
                    <a:pt x="35651" y="180351"/>
                  </a:lnTo>
                  <a:lnTo>
                    <a:pt x="54959" y="180372"/>
                  </a:lnTo>
                  <a:lnTo>
                    <a:pt x="72119" y="173362"/>
                  </a:lnTo>
                  <a:lnTo>
                    <a:pt x="115449" y="141979"/>
                  </a:lnTo>
                  <a:lnTo>
                    <a:pt x="127079" y="123933"/>
                  </a:lnTo>
                  <a:lnTo>
                    <a:pt x="134615" y="88454"/>
                  </a:lnTo>
                  <a:lnTo>
                    <a:pt x="131258" y="48305"/>
                  </a:lnTo>
                  <a:lnTo>
                    <a:pt x="122797" y="26928"/>
                  </a:lnTo>
                  <a:lnTo>
                    <a:pt x="1062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963422" y="2137285"/>
              <a:ext cx="91086" cy="379026"/>
            </a:xfrm>
            <a:custGeom>
              <a:avLst/>
              <a:gdLst/>
              <a:ahLst/>
              <a:cxnLst/>
              <a:rect l="0" t="0" r="0" b="0"/>
              <a:pathLst>
                <a:path w="91086" h="379026">
                  <a:moveTo>
                    <a:pt x="91085" y="379025"/>
                  </a:moveTo>
                  <a:lnTo>
                    <a:pt x="87966" y="330095"/>
                  </a:lnTo>
                  <a:lnTo>
                    <a:pt x="76431" y="276553"/>
                  </a:lnTo>
                  <a:lnTo>
                    <a:pt x="62888" y="223777"/>
                  </a:lnTo>
                  <a:lnTo>
                    <a:pt x="45828" y="168291"/>
                  </a:lnTo>
                  <a:lnTo>
                    <a:pt x="25864" y="112271"/>
                  </a:lnTo>
                  <a:lnTo>
                    <a:pt x="4589" y="56145"/>
                  </a:lnTo>
                  <a:lnTo>
                    <a:pt x="0" y="28073"/>
                  </a:lnTo>
                  <a:lnTo>
                    <a:pt x="3456" y="18715"/>
                  </a:lnTo>
                  <a:lnTo>
                    <a:pt x="10439" y="12476"/>
                  </a:lnTo>
                  <a:lnTo>
                    <a:pt x="29506" y="5545"/>
                  </a:lnTo>
                  <a:lnTo>
                    <a:pt x="700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928165" y="2295212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30371" y="7236"/>
                  </a:lnTo>
                  <a:lnTo>
                    <a:pt x="71029" y="9878"/>
                  </a:lnTo>
                  <a:lnTo>
                    <a:pt x="29625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97675" y="2976791"/>
              <a:ext cx="243142" cy="242072"/>
            </a:xfrm>
            <a:custGeom>
              <a:avLst/>
              <a:gdLst/>
              <a:ahLst/>
              <a:cxnLst/>
              <a:rect l="0" t="0" r="0" b="0"/>
              <a:pathLst>
                <a:path w="243142" h="242072">
                  <a:moveTo>
                    <a:pt x="166781" y="13302"/>
                  </a:moveTo>
                  <a:lnTo>
                    <a:pt x="155602" y="2124"/>
                  </a:lnTo>
                  <a:lnTo>
                    <a:pt x="147630" y="0"/>
                  </a:lnTo>
                  <a:lnTo>
                    <a:pt x="101213" y="4999"/>
                  </a:lnTo>
                  <a:lnTo>
                    <a:pt x="42680" y="21784"/>
                  </a:lnTo>
                  <a:lnTo>
                    <a:pt x="2592" y="52561"/>
                  </a:lnTo>
                  <a:lnTo>
                    <a:pt x="0" y="59362"/>
                  </a:lnTo>
                  <a:lnTo>
                    <a:pt x="611" y="66236"/>
                  </a:lnTo>
                  <a:lnTo>
                    <a:pt x="3359" y="73157"/>
                  </a:lnTo>
                  <a:lnTo>
                    <a:pt x="18890" y="83968"/>
                  </a:lnTo>
                  <a:lnTo>
                    <a:pt x="41390" y="91503"/>
                  </a:lnTo>
                  <a:lnTo>
                    <a:pt x="102117" y="102325"/>
                  </a:lnTo>
                  <a:lnTo>
                    <a:pt x="164389" y="118756"/>
                  </a:lnTo>
                  <a:lnTo>
                    <a:pt x="208423" y="138248"/>
                  </a:lnTo>
                  <a:lnTo>
                    <a:pt x="223503" y="154231"/>
                  </a:lnTo>
                  <a:lnTo>
                    <a:pt x="242716" y="193088"/>
                  </a:lnTo>
                  <a:lnTo>
                    <a:pt x="243141" y="202180"/>
                  </a:lnTo>
                  <a:lnTo>
                    <a:pt x="237373" y="218520"/>
                  </a:lnTo>
                  <a:lnTo>
                    <a:pt x="223891" y="230462"/>
                  </a:lnTo>
                  <a:lnTo>
                    <a:pt x="215383" y="235284"/>
                  </a:lnTo>
                  <a:lnTo>
                    <a:pt x="175462" y="242071"/>
                  </a:lnTo>
                  <a:lnTo>
                    <a:pt x="118401" y="236219"/>
                  </a:lnTo>
                  <a:lnTo>
                    <a:pt x="93081" y="234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16794" y="3011150"/>
              <a:ext cx="152989" cy="202198"/>
            </a:xfrm>
            <a:custGeom>
              <a:avLst/>
              <a:gdLst/>
              <a:ahLst/>
              <a:cxnLst/>
              <a:rect l="0" t="0" r="0" b="0"/>
              <a:pathLst>
                <a:path w="152989" h="202198">
                  <a:moveTo>
                    <a:pt x="5589" y="42114"/>
                  </a:moveTo>
                  <a:lnTo>
                    <a:pt x="0" y="58881"/>
                  </a:lnTo>
                  <a:lnTo>
                    <a:pt x="4441" y="111630"/>
                  </a:lnTo>
                  <a:lnTo>
                    <a:pt x="19704" y="165203"/>
                  </a:lnTo>
                  <a:lnTo>
                    <a:pt x="25527" y="176816"/>
                  </a:lnTo>
                  <a:lnTo>
                    <a:pt x="41357" y="192838"/>
                  </a:lnTo>
                  <a:lnTo>
                    <a:pt x="50491" y="198749"/>
                  </a:lnTo>
                  <a:lnTo>
                    <a:pt x="69999" y="202197"/>
                  </a:lnTo>
                  <a:lnTo>
                    <a:pt x="80115" y="201478"/>
                  </a:lnTo>
                  <a:lnTo>
                    <a:pt x="97593" y="194441"/>
                  </a:lnTo>
                  <a:lnTo>
                    <a:pt x="105530" y="189289"/>
                  </a:lnTo>
                  <a:lnTo>
                    <a:pt x="117468" y="174205"/>
                  </a:lnTo>
                  <a:lnTo>
                    <a:pt x="144498" y="116137"/>
                  </a:lnTo>
                  <a:lnTo>
                    <a:pt x="151311" y="54440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64538" y="2884808"/>
              <a:ext cx="190960" cy="288927"/>
            </a:xfrm>
            <a:custGeom>
              <a:avLst/>
              <a:gdLst/>
              <a:ahLst/>
              <a:cxnLst/>
              <a:rect l="0" t="0" r="0" b="0"/>
              <a:pathLst>
                <a:path w="190960" h="288927">
                  <a:moveTo>
                    <a:pt x="0" y="0"/>
                  </a:moveTo>
                  <a:lnTo>
                    <a:pt x="5590" y="58617"/>
                  </a:lnTo>
                  <a:lnTo>
                    <a:pt x="11893" y="121196"/>
                  </a:lnTo>
                  <a:lnTo>
                    <a:pt x="24711" y="171351"/>
                  </a:lnTo>
                  <a:lnTo>
                    <a:pt x="33348" y="227693"/>
                  </a:lnTo>
                  <a:lnTo>
                    <a:pt x="47026" y="275563"/>
                  </a:lnTo>
                  <a:lnTo>
                    <a:pt x="45260" y="258033"/>
                  </a:lnTo>
                  <a:lnTo>
                    <a:pt x="57030" y="198709"/>
                  </a:lnTo>
                  <a:lnTo>
                    <a:pt x="62587" y="187455"/>
                  </a:lnTo>
                  <a:lnTo>
                    <a:pt x="78120" y="171831"/>
                  </a:lnTo>
                  <a:lnTo>
                    <a:pt x="87175" y="168366"/>
                  </a:lnTo>
                  <a:lnTo>
                    <a:pt x="106595" y="167636"/>
                  </a:lnTo>
                  <a:lnTo>
                    <a:pt x="142848" y="184980"/>
                  </a:lnTo>
                  <a:lnTo>
                    <a:pt x="172047" y="212347"/>
                  </a:lnTo>
                  <a:lnTo>
                    <a:pt x="189928" y="242682"/>
                  </a:lnTo>
                  <a:lnTo>
                    <a:pt x="190959" y="253035"/>
                  </a:lnTo>
                  <a:lnTo>
                    <a:pt x="185867" y="273897"/>
                  </a:lnTo>
                  <a:lnTo>
                    <a:pt x="178893" y="280864"/>
                  </a:lnTo>
                  <a:lnTo>
                    <a:pt x="158667" y="288605"/>
                  </a:lnTo>
                  <a:lnTo>
                    <a:pt x="137200" y="288926"/>
                  </a:lnTo>
                  <a:lnTo>
                    <a:pt x="115960" y="283999"/>
                  </a:lnTo>
                  <a:lnTo>
                    <a:pt x="7370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948808" y="289533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14654" y="217798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885637" y="2990093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9065"/>
                  </a:lnTo>
                  <a:lnTo>
                    <a:pt x="39594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096207" y="3116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445843" y="3011150"/>
              <a:ext cx="29391" cy="168457"/>
            </a:xfrm>
            <a:custGeom>
              <a:avLst/>
              <a:gdLst/>
              <a:ahLst/>
              <a:cxnLst/>
              <a:rect l="0" t="0" r="0" b="0"/>
              <a:pathLst>
                <a:path w="29391" h="16845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8" y="132227"/>
                  </a:lnTo>
                  <a:lnTo>
                    <a:pt x="2939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54176" y="293745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587750" y="2979564"/>
              <a:ext cx="148159" cy="122366"/>
            </a:xfrm>
            <a:custGeom>
              <a:avLst/>
              <a:gdLst/>
              <a:ahLst/>
              <a:cxnLst/>
              <a:rect l="0" t="0" r="0" b="0"/>
              <a:pathLst>
                <a:path w="148159" h="122366">
                  <a:moveTo>
                    <a:pt x="98053" y="0"/>
                  </a:moveTo>
                  <a:lnTo>
                    <a:pt x="35961" y="5590"/>
                  </a:lnTo>
                  <a:lnTo>
                    <a:pt x="3616" y="20244"/>
                  </a:lnTo>
                  <a:lnTo>
                    <a:pt x="0" y="25194"/>
                  </a:lnTo>
                  <a:lnTo>
                    <a:pt x="1099" y="29664"/>
                  </a:lnTo>
                  <a:lnTo>
                    <a:pt x="11679" y="37751"/>
                  </a:lnTo>
                  <a:lnTo>
                    <a:pt x="67203" y="59587"/>
                  </a:lnTo>
                  <a:lnTo>
                    <a:pt x="128533" y="81882"/>
                  </a:lnTo>
                  <a:lnTo>
                    <a:pt x="145135" y="93324"/>
                  </a:lnTo>
                  <a:lnTo>
                    <a:pt x="148158" y="99651"/>
                  </a:lnTo>
                  <a:lnTo>
                    <a:pt x="147834" y="106208"/>
                  </a:lnTo>
                  <a:lnTo>
                    <a:pt x="145278" y="112920"/>
                  </a:lnTo>
                  <a:lnTo>
                    <a:pt x="138895" y="117394"/>
                  </a:lnTo>
                  <a:lnTo>
                    <a:pt x="119325" y="122365"/>
                  </a:lnTo>
                  <a:lnTo>
                    <a:pt x="87588" y="119575"/>
                  </a:lnTo>
                  <a:lnTo>
                    <a:pt x="4541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977529" y="2962898"/>
              <a:ext cx="182057" cy="166066"/>
            </a:xfrm>
            <a:custGeom>
              <a:avLst/>
              <a:gdLst/>
              <a:ahLst/>
              <a:cxnLst/>
              <a:rect l="0" t="0" r="0" b="0"/>
              <a:pathLst>
                <a:path w="182057" h="166066">
                  <a:moveTo>
                    <a:pt x="118886" y="27195"/>
                  </a:moveTo>
                  <a:lnTo>
                    <a:pt x="107707" y="10427"/>
                  </a:lnTo>
                  <a:lnTo>
                    <a:pt x="99735" y="5488"/>
                  </a:lnTo>
                  <a:lnTo>
                    <a:pt x="78399" y="0"/>
                  </a:lnTo>
                  <a:lnTo>
                    <a:pt x="56437" y="3800"/>
                  </a:lnTo>
                  <a:lnTo>
                    <a:pt x="45668" y="8089"/>
                  </a:lnTo>
                  <a:lnTo>
                    <a:pt x="27463" y="25332"/>
                  </a:lnTo>
                  <a:lnTo>
                    <a:pt x="2300" y="68941"/>
                  </a:lnTo>
                  <a:lnTo>
                    <a:pt x="0" y="90202"/>
                  </a:lnTo>
                  <a:lnTo>
                    <a:pt x="4046" y="110180"/>
                  </a:lnTo>
                  <a:lnTo>
                    <a:pt x="13643" y="126858"/>
                  </a:lnTo>
                  <a:lnTo>
                    <a:pt x="37790" y="149401"/>
                  </a:lnTo>
                  <a:lnTo>
                    <a:pt x="67171" y="165310"/>
                  </a:lnTo>
                  <a:lnTo>
                    <a:pt x="76220" y="166065"/>
                  </a:lnTo>
                  <a:lnTo>
                    <a:pt x="92514" y="160665"/>
                  </a:lnTo>
                  <a:lnTo>
                    <a:pt x="104435" y="147346"/>
                  </a:lnTo>
                  <a:lnTo>
                    <a:pt x="127210" y="110200"/>
                  </a:lnTo>
                  <a:lnTo>
                    <a:pt x="131163" y="83583"/>
                  </a:lnTo>
                  <a:lnTo>
                    <a:pt x="130191" y="62785"/>
                  </a:lnTo>
                  <a:lnTo>
                    <a:pt x="129759" y="69139"/>
                  </a:lnTo>
                  <a:lnTo>
                    <a:pt x="135106" y="93435"/>
                  </a:lnTo>
                  <a:lnTo>
                    <a:pt x="149688" y="117272"/>
                  </a:lnTo>
                  <a:lnTo>
                    <a:pt x="182056" y="153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240548" y="2730878"/>
              <a:ext cx="140137" cy="407103"/>
            </a:xfrm>
            <a:custGeom>
              <a:avLst/>
              <a:gdLst/>
              <a:ahLst/>
              <a:cxnLst/>
              <a:rect l="0" t="0" r="0" b="0"/>
              <a:pathLst>
                <a:path w="140137" h="407103">
                  <a:moveTo>
                    <a:pt x="108550" y="280272"/>
                  </a:moveTo>
                  <a:lnTo>
                    <a:pt x="97372" y="269093"/>
                  </a:lnTo>
                  <a:lnTo>
                    <a:pt x="79406" y="263605"/>
                  </a:lnTo>
                  <a:lnTo>
                    <a:pt x="68063" y="262142"/>
                  </a:lnTo>
                  <a:lnTo>
                    <a:pt x="49221" y="266755"/>
                  </a:lnTo>
                  <a:lnTo>
                    <a:pt x="18062" y="288780"/>
                  </a:lnTo>
                  <a:lnTo>
                    <a:pt x="2060" y="314378"/>
                  </a:lnTo>
                  <a:lnTo>
                    <a:pt x="0" y="337154"/>
                  </a:lnTo>
                  <a:lnTo>
                    <a:pt x="4154" y="360535"/>
                  </a:lnTo>
                  <a:lnTo>
                    <a:pt x="13799" y="378725"/>
                  </a:lnTo>
                  <a:lnTo>
                    <a:pt x="37972" y="402120"/>
                  </a:lnTo>
                  <a:lnTo>
                    <a:pt x="48629" y="405958"/>
                  </a:lnTo>
                  <a:lnTo>
                    <a:pt x="72949" y="407102"/>
                  </a:lnTo>
                  <a:lnTo>
                    <a:pt x="82477" y="403430"/>
                  </a:lnTo>
                  <a:lnTo>
                    <a:pt x="96182" y="389991"/>
                  </a:lnTo>
                  <a:lnTo>
                    <a:pt x="116064" y="357105"/>
                  </a:lnTo>
                  <a:lnTo>
                    <a:pt x="128102" y="298005"/>
                  </a:lnTo>
                  <a:lnTo>
                    <a:pt x="137412" y="240751"/>
                  </a:lnTo>
                  <a:lnTo>
                    <a:pt x="136209" y="183164"/>
                  </a:lnTo>
                  <a:lnTo>
                    <a:pt x="128444" y="124767"/>
                  </a:lnTo>
                  <a:lnTo>
                    <a:pt x="115339" y="63812"/>
                  </a:lnTo>
                  <a:lnTo>
                    <a:pt x="93081" y="19146"/>
                  </a:lnTo>
                  <a:lnTo>
                    <a:pt x="79837" y="1999"/>
                  </a:lnTo>
                  <a:lnTo>
                    <a:pt x="73031" y="0"/>
                  </a:lnTo>
                  <a:lnTo>
                    <a:pt x="66154" y="2177"/>
                  </a:lnTo>
                  <a:lnTo>
                    <a:pt x="59229" y="7138"/>
                  </a:lnTo>
                  <a:lnTo>
                    <a:pt x="55782" y="15124"/>
                  </a:lnTo>
                  <a:lnTo>
                    <a:pt x="55660" y="74805"/>
                  </a:lnTo>
                  <a:lnTo>
                    <a:pt x="67328" y="132158"/>
                  </a:lnTo>
                  <a:lnTo>
                    <a:pt x="80651" y="186024"/>
                  </a:lnTo>
                  <a:lnTo>
                    <a:pt x="96644" y="235839"/>
                  </a:lnTo>
                  <a:lnTo>
                    <a:pt x="121840" y="293159"/>
                  </a:lnTo>
                  <a:lnTo>
                    <a:pt x="140136" y="322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476267" y="2721810"/>
              <a:ext cx="118405" cy="414654"/>
            </a:xfrm>
            <a:custGeom>
              <a:avLst/>
              <a:gdLst/>
              <a:ahLst/>
              <a:cxnLst/>
              <a:rect l="0" t="0" r="0" b="0"/>
              <a:pathLst>
                <a:path w="118405" h="414654">
                  <a:moveTo>
                    <a:pt x="83402" y="236697"/>
                  </a:moveTo>
                  <a:lnTo>
                    <a:pt x="72223" y="225519"/>
                  </a:lnTo>
                  <a:lnTo>
                    <a:pt x="65420" y="223396"/>
                  </a:lnTo>
                  <a:lnTo>
                    <a:pt x="48504" y="224157"/>
                  </a:lnTo>
                  <a:lnTo>
                    <a:pt x="32407" y="234633"/>
                  </a:lnTo>
                  <a:lnTo>
                    <a:pt x="18623" y="250988"/>
                  </a:lnTo>
                  <a:lnTo>
                    <a:pt x="8598" y="269955"/>
                  </a:lnTo>
                  <a:lnTo>
                    <a:pt x="1034" y="319133"/>
                  </a:lnTo>
                  <a:lnTo>
                    <a:pt x="0" y="346255"/>
                  </a:lnTo>
                  <a:lnTo>
                    <a:pt x="5780" y="367668"/>
                  </a:lnTo>
                  <a:lnTo>
                    <a:pt x="28554" y="406068"/>
                  </a:lnTo>
                  <a:lnTo>
                    <a:pt x="37478" y="411612"/>
                  </a:lnTo>
                  <a:lnTo>
                    <a:pt x="59872" y="414653"/>
                  </a:lnTo>
                  <a:lnTo>
                    <a:pt x="68885" y="411486"/>
                  </a:lnTo>
                  <a:lnTo>
                    <a:pt x="82019" y="398609"/>
                  </a:lnTo>
                  <a:lnTo>
                    <a:pt x="107218" y="352171"/>
                  </a:lnTo>
                  <a:lnTo>
                    <a:pt x="118404" y="307047"/>
                  </a:lnTo>
                  <a:lnTo>
                    <a:pt x="116008" y="252933"/>
                  </a:lnTo>
                  <a:lnTo>
                    <a:pt x="115289" y="200564"/>
                  </a:lnTo>
                  <a:lnTo>
                    <a:pt x="111956" y="146832"/>
                  </a:lnTo>
                  <a:lnTo>
                    <a:pt x="106680" y="98157"/>
                  </a:lnTo>
                  <a:lnTo>
                    <a:pt x="103106" y="65160"/>
                  </a:lnTo>
                  <a:lnTo>
                    <a:pt x="87940" y="22615"/>
                  </a:lnTo>
                  <a:lnTo>
                    <a:pt x="75280" y="2729"/>
                  </a:lnTo>
                  <a:lnTo>
                    <a:pt x="68628" y="0"/>
                  </a:lnTo>
                  <a:lnTo>
                    <a:pt x="61854" y="1690"/>
                  </a:lnTo>
                  <a:lnTo>
                    <a:pt x="54999" y="6326"/>
                  </a:lnTo>
                  <a:lnTo>
                    <a:pt x="51598" y="14097"/>
                  </a:lnTo>
                  <a:lnTo>
                    <a:pt x="51556" y="73402"/>
                  </a:lnTo>
                  <a:lnTo>
                    <a:pt x="57328" y="125532"/>
                  </a:lnTo>
                  <a:lnTo>
                    <a:pt x="66447" y="179843"/>
                  </a:lnTo>
                  <a:lnTo>
                    <a:pt x="82147" y="232980"/>
                  </a:lnTo>
                  <a:lnTo>
                    <a:pt x="103830" y="291753"/>
                  </a:lnTo>
                  <a:lnTo>
                    <a:pt x="114986" y="310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717596" y="30637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3642860" y="1073906"/>
            <a:ext cx="617087" cy="282824"/>
            <a:chOff x="3642860" y="1073906"/>
            <a:chExt cx="617087" cy="282824"/>
          </a:xfrm>
        </p:grpSpPr>
        <p:sp>
          <p:nvSpPr>
            <p:cNvPr id="96" name="Freeform 95"/>
            <p:cNvSpPr/>
            <p:nvPr/>
          </p:nvSpPr>
          <p:spPr>
            <a:xfrm>
              <a:off x="3737616" y="1105492"/>
              <a:ext cx="9066" cy="221099"/>
            </a:xfrm>
            <a:custGeom>
              <a:avLst/>
              <a:gdLst/>
              <a:ahLst/>
              <a:cxnLst/>
              <a:rect l="0" t="0" r="0" b="0"/>
              <a:pathLst>
                <a:path w="9066" h="221099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9065" y="1597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42860" y="1200248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8011" y="11453"/>
                  </a:lnTo>
                  <a:lnTo>
                    <a:pt x="133064" y="19160"/>
                  </a:lnTo>
                  <a:lnTo>
                    <a:pt x="83216" y="29088"/>
                  </a:lnTo>
                  <a:lnTo>
                    <a:pt x="28829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032836" y="1073906"/>
              <a:ext cx="227111" cy="282824"/>
            </a:xfrm>
            <a:custGeom>
              <a:avLst/>
              <a:gdLst/>
              <a:ahLst/>
              <a:cxnLst/>
              <a:rect l="0" t="0" r="0" b="0"/>
              <a:pathLst>
                <a:path w="227111" h="282824">
                  <a:moveTo>
                    <a:pt x="157506" y="0"/>
                  </a:moveTo>
                  <a:lnTo>
                    <a:pt x="120028" y="8333"/>
                  </a:lnTo>
                  <a:lnTo>
                    <a:pt x="63360" y="16306"/>
                  </a:lnTo>
                  <a:lnTo>
                    <a:pt x="32514" y="15100"/>
                  </a:lnTo>
                  <a:lnTo>
                    <a:pt x="15776" y="22699"/>
                  </a:lnTo>
                  <a:lnTo>
                    <a:pt x="10377" y="30341"/>
                  </a:lnTo>
                  <a:lnTo>
                    <a:pt x="4378" y="51309"/>
                  </a:lnTo>
                  <a:lnTo>
                    <a:pt x="526" y="110135"/>
                  </a:lnTo>
                  <a:lnTo>
                    <a:pt x="0" y="139416"/>
                  </a:lnTo>
                  <a:lnTo>
                    <a:pt x="2199" y="146756"/>
                  </a:lnTo>
                  <a:lnTo>
                    <a:pt x="6005" y="149310"/>
                  </a:lnTo>
                  <a:lnTo>
                    <a:pt x="34513" y="142188"/>
                  </a:lnTo>
                  <a:lnTo>
                    <a:pt x="67874" y="123450"/>
                  </a:lnTo>
                  <a:lnTo>
                    <a:pt x="91153" y="119207"/>
                  </a:lnTo>
                  <a:lnTo>
                    <a:pt x="143056" y="124890"/>
                  </a:lnTo>
                  <a:lnTo>
                    <a:pt x="176231" y="135141"/>
                  </a:lnTo>
                  <a:lnTo>
                    <a:pt x="201398" y="153646"/>
                  </a:lnTo>
                  <a:lnTo>
                    <a:pt x="216398" y="171232"/>
                  </a:lnTo>
                  <a:lnTo>
                    <a:pt x="224624" y="193867"/>
                  </a:lnTo>
                  <a:lnTo>
                    <a:pt x="227110" y="218354"/>
                  </a:lnTo>
                  <a:lnTo>
                    <a:pt x="224316" y="240936"/>
                  </a:lnTo>
                  <a:lnTo>
                    <a:pt x="212935" y="259551"/>
                  </a:lnTo>
                  <a:lnTo>
                    <a:pt x="204987" y="267791"/>
                  </a:lnTo>
                  <a:lnTo>
                    <a:pt x="183678" y="276946"/>
                  </a:lnTo>
                  <a:lnTo>
                    <a:pt x="131870" y="282823"/>
                  </a:lnTo>
                  <a:lnTo>
                    <a:pt x="70942" y="275746"/>
                  </a:lnTo>
                  <a:lnTo>
                    <a:pt x="2063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3758673" y="389554"/>
            <a:ext cx="505369" cy="1105493"/>
          </a:xfrm>
          <a:custGeom>
            <a:avLst/>
            <a:gdLst/>
            <a:ahLst/>
            <a:cxnLst/>
            <a:rect l="0" t="0" r="0" b="0"/>
            <a:pathLst>
              <a:path w="505369" h="1105493">
                <a:moveTo>
                  <a:pt x="505368" y="0"/>
                </a:moveTo>
                <a:lnTo>
                  <a:pt x="463386" y="61110"/>
                </a:lnTo>
                <a:lnTo>
                  <a:pt x="439630" y="121131"/>
                </a:lnTo>
                <a:lnTo>
                  <a:pt x="418144" y="181418"/>
                </a:lnTo>
                <a:lnTo>
                  <a:pt x="398062" y="235617"/>
                </a:lnTo>
                <a:lnTo>
                  <a:pt x="375594" y="298619"/>
                </a:lnTo>
                <a:lnTo>
                  <a:pt x="352438" y="360457"/>
                </a:lnTo>
                <a:lnTo>
                  <a:pt x="320352" y="423061"/>
                </a:lnTo>
                <a:lnTo>
                  <a:pt x="298600" y="477471"/>
                </a:lnTo>
                <a:lnTo>
                  <a:pt x="271748" y="532457"/>
                </a:lnTo>
                <a:lnTo>
                  <a:pt x="241565" y="585794"/>
                </a:lnTo>
                <a:lnTo>
                  <a:pt x="210395" y="644231"/>
                </a:lnTo>
                <a:lnTo>
                  <a:pt x="184522" y="706000"/>
                </a:lnTo>
                <a:lnTo>
                  <a:pt x="166238" y="750905"/>
                </a:lnTo>
                <a:lnTo>
                  <a:pt x="146413" y="796990"/>
                </a:lnTo>
                <a:lnTo>
                  <a:pt x="125904" y="840868"/>
                </a:lnTo>
                <a:lnTo>
                  <a:pt x="105090" y="883766"/>
                </a:lnTo>
                <a:lnTo>
                  <a:pt x="82972" y="927399"/>
                </a:lnTo>
                <a:lnTo>
                  <a:pt x="57544" y="974087"/>
                </a:lnTo>
                <a:lnTo>
                  <a:pt x="33764" y="1025253"/>
                </a:lnTo>
                <a:lnTo>
                  <a:pt x="10004" y="1081718"/>
                </a:lnTo>
                <a:lnTo>
                  <a:pt x="0" y="110549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1716145" y="1126549"/>
            <a:ext cx="715079" cy="410612"/>
            <a:chOff x="1716145" y="1126549"/>
            <a:chExt cx="715079" cy="410612"/>
          </a:xfrm>
        </p:grpSpPr>
        <p:sp>
          <p:nvSpPr>
            <p:cNvPr id="101" name="Freeform 100"/>
            <p:cNvSpPr/>
            <p:nvPr/>
          </p:nvSpPr>
          <p:spPr>
            <a:xfrm>
              <a:off x="1834153" y="1200248"/>
              <a:ext cx="12589" cy="263214"/>
            </a:xfrm>
            <a:custGeom>
              <a:avLst/>
              <a:gdLst/>
              <a:ahLst/>
              <a:cxnLst/>
              <a:rect l="0" t="0" r="0" b="0"/>
              <a:pathLst>
                <a:path w="12589" h="263214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7"/>
                  </a:lnTo>
                  <a:lnTo>
                    <a:pt x="10387" y="186072"/>
                  </a:lnTo>
                  <a:lnTo>
                    <a:pt x="8739" y="235930"/>
                  </a:lnTo>
                  <a:lnTo>
                    <a:pt x="8334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716145" y="1347647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36181" y="0"/>
                  </a:lnTo>
                  <a:lnTo>
                    <a:pt x="173601" y="0"/>
                  </a:lnTo>
                  <a:lnTo>
                    <a:pt x="121107" y="1170"/>
                  </a:lnTo>
                  <a:lnTo>
                    <a:pt x="63959" y="8406"/>
                  </a:lnTo>
                  <a:lnTo>
                    <a:pt x="14020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28303" y="1126549"/>
              <a:ext cx="302921" cy="410612"/>
            </a:xfrm>
            <a:custGeom>
              <a:avLst/>
              <a:gdLst/>
              <a:ahLst/>
              <a:cxnLst/>
              <a:rect l="0" t="0" r="0" b="0"/>
              <a:pathLst>
                <a:path w="302921" h="410612">
                  <a:moveTo>
                    <a:pt x="187966" y="0"/>
                  </a:moveTo>
                  <a:lnTo>
                    <a:pt x="145274" y="3119"/>
                  </a:lnTo>
                  <a:lnTo>
                    <a:pt x="85898" y="17958"/>
                  </a:lnTo>
                  <a:lnTo>
                    <a:pt x="24873" y="35149"/>
                  </a:lnTo>
                  <a:lnTo>
                    <a:pt x="16066" y="42150"/>
                  </a:lnTo>
                  <a:lnTo>
                    <a:pt x="6281" y="62407"/>
                  </a:lnTo>
                  <a:lnTo>
                    <a:pt x="0" y="113539"/>
                  </a:lnTo>
                  <a:lnTo>
                    <a:pt x="1878" y="168700"/>
                  </a:lnTo>
                  <a:lnTo>
                    <a:pt x="4246" y="182656"/>
                  </a:lnTo>
                  <a:lnTo>
                    <a:pt x="9334" y="189621"/>
                  </a:lnTo>
                  <a:lnTo>
                    <a:pt x="16236" y="191925"/>
                  </a:lnTo>
                  <a:lnTo>
                    <a:pt x="52529" y="184400"/>
                  </a:lnTo>
                  <a:lnTo>
                    <a:pt x="115326" y="151790"/>
                  </a:lnTo>
                  <a:lnTo>
                    <a:pt x="135794" y="144281"/>
                  </a:lnTo>
                  <a:lnTo>
                    <a:pt x="178227" y="144655"/>
                  </a:lnTo>
                  <a:lnTo>
                    <a:pt x="228156" y="156432"/>
                  </a:lnTo>
                  <a:lnTo>
                    <a:pt x="268694" y="180075"/>
                  </a:lnTo>
                  <a:lnTo>
                    <a:pt x="276880" y="186731"/>
                  </a:lnTo>
                  <a:lnTo>
                    <a:pt x="289094" y="209723"/>
                  </a:lnTo>
                  <a:lnTo>
                    <a:pt x="299428" y="252433"/>
                  </a:lnTo>
                  <a:lnTo>
                    <a:pt x="302920" y="308786"/>
                  </a:lnTo>
                  <a:lnTo>
                    <a:pt x="297159" y="333770"/>
                  </a:lnTo>
                  <a:lnTo>
                    <a:pt x="280761" y="364447"/>
                  </a:lnTo>
                  <a:lnTo>
                    <a:pt x="274396" y="372816"/>
                  </a:lnTo>
                  <a:lnTo>
                    <a:pt x="254845" y="385235"/>
                  </a:lnTo>
                  <a:lnTo>
                    <a:pt x="204166" y="402739"/>
                  </a:lnTo>
                  <a:lnTo>
                    <a:pt x="149095" y="409056"/>
                  </a:lnTo>
                  <a:lnTo>
                    <a:pt x="90037" y="410304"/>
                  </a:lnTo>
                  <a:lnTo>
                    <a:pt x="3003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495046" y="2235047"/>
            <a:ext cx="2074115" cy="418135"/>
            <a:chOff x="1495046" y="2235047"/>
            <a:chExt cx="2074115" cy="418135"/>
          </a:xfrm>
        </p:grpSpPr>
        <p:sp>
          <p:nvSpPr>
            <p:cNvPr id="105" name="Freeform 104"/>
            <p:cNvSpPr/>
            <p:nvPr/>
          </p:nvSpPr>
          <p:spPr>
            <a:xfrm>
              <a:off x="1495046" y="2305741"/>
              <a:ext cx="10530" cy="347441"/>
            </a:xfrm>
            <a:custGeom>
              <a:avLst/>
              <a:gdLst/>
              <a:ahLst/>
              <a:cxnLst/>
              <a:rect l="0" t="0" r="0" b="0"/>
              <a:pathLst>
                <a:path w="10530" h="347441">
                  <a:moveTo>
                    <a:pt x="10529" y="0"/>
                  </a:moveTo>
                  <a:lnTo>
                    <a:pt x="10529" y="52050"/>
                  </a:lnTo>
                  <a:lnTo>
                    <a:pt x="10529" y="108229"/>
                  </a:lnTo>
                  <a:lnTo>
                    <a:pt x="10529" y="149877"/>
                  </a:lnTo>
                  <a:lnTo>
                    <a:pt x="10529" y="195683"/>
                  </a:lnTo>
                  <a:lnTo>
                    <a:pt x="10529" y="240218"/>
                  </a:lnTo>
                  <a:lnTo>
                    <a:pt x="7409" y="29539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642445" y="2291877"/>
              <a:ext cx="245499" cy="347469"/>
            </a:xfrm>
            <a:custGeom>
              <a:avLst/>
              <a:gdLst/>
              <a:ahLst/>
              <a:cxnLst/>
              <a:rect l="0" t="0" r="0" b="0"/>
              <a:pathLst>
                <a:path w="245499" h="347469">
                  <a:moveTo>
                    <a:pt x="0" y="55977"/>
                  </a:moveTo>
                  <a:lnTo>
                    <a:pt x="9575" y="31931"/>
                  </a:lnTo>
                  <a:lnTo>
                    <a:pt x="20244" y="17604"/>
                  </a:lnTo>
                  <a:lnTo>
                    <a:pt x="44993" y="1974"/>
                  </a:lnTo>
                  <a:lnTo>
                    <a:pt x="67570" y="0"/>
                  </a:lnTo>
                  <a:lnTo>
                    <a:pt x="114603" y="8266"/>
                  </a:lnTo>
                  <a:lnTo>
                    <a:pt x="141451" y="23383"/>
                  </a:lnTo>
                  <a:lnTo>
                    <a:pt x="146943" y="31908"/>
                  </a:lnTo>
                  <a:lnTo>
                    <a:pt x="153046" y="53859"/>
                  </a:lnTo>
                  <a:lnTo>
                    <a:pt x="150892" y="86935"/>
                  </a:lnTo>
                  <a:lnTo>
                    <a:pt x="142712" y="105222"/>
                  </a:lnTo>
                  <a:lnTo>
                    <a:pt x="130108" y="121147"/>
                  </a:lnTo>
                  <a:lnTo>
                    <a:pt x="112808" y="136025"/>
                  </a:lnTo>
                  <a:lnTo>
                    <a:pt x="112640" y="142098"/>
                  </a:lnTo>
                  <a:lnTo>
                    <a:pt x="118377" y="147316"/>
                  </a:lnTo>
                  <a:lnTo>
                    <a:pt x="176090" y="174611"/>
                  </a:lnTo>
                  <a:lnTo>
                    <a:pt x="213699" y="208427"/>
                  </a:lnTo>
                  <a:lnTo>
                    <a:pt x="238961" y="246488"/>
                  </a:lnTo>
                  <a:lnTo>
                    <a:pt x="243535" y="256684"/>
                  </a:lnTo>
                  <a:lnTo>
                    <a:pt x="245498" y="277371"/>
                  </a:lnTo>
                  <a:lnTo>
                    <a:pt x="241302" y="298264"/>
                  </a:lnTo>
                  <a:lnTo>
                    <a:pt x="231638" y="319248"/>
                  </a:lnTo>
                  <a:lnTo>
                    <a:pt x="216424" y="334034"/>
                  </a:lnTo>
                  <a:lnTo>
                    <a:pt x="207454" y="339614"/>
                  </a:lnTo>
                  <a:lnTo>
                    <a:pt x="166883" y="347468"/>
                  </a:lnTo>
                  <a:lnTo>
                    <a:pt x="116413" y="341717"/>
                  </a:lnTo>
                  <a:lnTo>
                    <a:pt x="63171" y="329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980133" y="2284812"/>
              <a:ext cx="275748" cy="345865"/>
            </a:xfrm>
            <a:custGeom>
              <a:avLst/>
              <a:gdLst/>
              <a:ahLst/>
              <a:cxnLst/>
              <a:rect l="0" t="0" r="0" b="0"/>
              <a:pathLst>
                <a:path w="275748" h="345865">
                  <a:moveTo>
                    <a:pt x="178209" y="10400"/>
                  </a:moveTo>
                  <a:lnTo>
                    <a:pt x="140731" y="2067"/>
                  </a:lnTo>
                  <a:lnTo>
                    <a:pt x="89307" y="305"/>
                  </a:lnTo>
                  <a:lnTo>
                    <a:pt x="48012" y="0"/>
                  </a:lnTo>
                  <a:lnTo>
                    <a:pt x="37599" y="3467"/>
                  </a:lnTo>
                  <a:lnTo>
                    <a:pt x="22909" y="16677"/>
                  </a:lnTo>
                  <a:lnTo>
                    <a:pt x="8061" y="49435"/>
                  </a:lnTo>
                  <a:lnTo>
                    <a:pt x="970" y="102425"/>
                  </a:lnTo>
                  <a:lnTo>
                    <a:pt x="0" y="130069"/>
                  </a:lnTo>
                  <a:lnTo>
                    <a:pt x="4421" y="138143"/>
                  </a:lnTo>
                  <a:lnTo>
                    <a:pt x="12047" y="142355"/>
                  </a:lnTo>
                  <a:lnTo>
                    <a:pt x="72273" y="146623"/>
                  </a:lnTo>
                  <a:lnTo>
                    <a:pt x="134233" y="150262"/>
                  </a:lnTo>
                  <a:lnTo>
                    <a:pt x="191879" y="167489"/>
                  </a:lnTo>
                  <a:lnTo>
                    <a:pt x="231515" y="193422"/>
                  </a:lnTo>
                  <a:lnTo>
                    <a:pt x="253405" y="215277"/>
                  </a:lnTo>
                  <a:lnTo>
                    <a:pt x="271874" y="256630"/>
                  </a:lnTo>
                  <a:lnTo>
                    <a:pt x="275747" y="269310"/>
                  </a:lnTo>
                  <a:lnTo>
                    <a:pt x="273812" y="292757"/>
                  </a:lnTo>
                  <a:lnTo>
                    <a:pt x="265153" y="313707"/>
                  </a:lnTo>
                  <a:lnTo>
                    <a:pt x="253505" y="330816"/>
                  </a:lnTo>
                  <a:lnTo>
                    <a:pt x="244784" y="336315"/>
                  </a:lnTo>
                  <a:lnTo>
                    <a:pt x="222616" y="342424"/>
                  </a:lnTo>
                  <a:lnTo>
                    <a:pt x="172649" y="345864"/>
                  </a:lnTo>
                  <a:lnTo>
                    <a:pt x="112033" y="339790"/>
                  </a:lnTo>
                  <a:lnTo>
                    <a:pt x="72924" y="336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26880" y="2326798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37409" y="2453573"/>
              <a:ext cx="157928" cy="10096"/>
            </a:xfrm>
            <a:custGeom>
              <a:avLst/>
              <a:gdLst/>
              <a:ahLst/>
              <a:cxnLst/>
              <a:rect l="0" t="0" r="0" b="0"/>
              <a:pathLst>
                <a:path w="157928" h="10096">
                  <a:moveTo>
                    <a:pt x="157927" y="10095"/>
                  </a:moveTo>
                  <a:lnTo>
                    <a:pt x="120449" y="1762"/>
                  </a:lnTo>
                  <a:lnTo>
                    <a:pt x="63437" y="0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86737" y="2235047"/>
              <a:ext cx="182424" cy="258902"/>
            </a:xfrm>
            <a:custGeom>
              <a:avLst/>
              <a:gdLst/>
              <a:ahLst/>
              <a:cxnLst/>
              <a:rect l="0" t="0" r="0" b="0"/>
              <a:pathLst>
                <a:path w="182424" h="258902">
                  <a:moveTo>
                    <a:pt x="24496" y="112807"/>
                  </a:moveTo>
                  <a:lnTo>
                    <a:pt x="27615" y="166952"/>
                  </a:lnTo>
                  <a:lnTo>
                    <a:pt x="41284" y="228602"/>
                  </a:lnTo>
                  <a:lnTo>
                    <a:pt x="44288" y="258901"/>
                  </a:lnTo>
                  <a:lnTo>
                    <a:pt x="44991" y="251047"/>
                  </a:lnTo>
                  <a:lnTo>
                    <a:pt x="25693" y="194905"/>
                  </a:lnTo>
                  <a:lnTo>
                    <a:pt x="10694" y="140463"/>
                  </a:lnTo>
                  <a:lnTo>
                    <a:pt x="0" y="104234"/>
                  </a:lnTo>
                  <a:lnTo>
                    <a:pt x="2300" y="82091"/>
                  </a:lnTo>
                  <a:lnTo>
                    <a:pt x="11121" y="61721"/>
                  </a:lnTo>
                  <a:lnTo>
                    <a:pt x="30412" y="37099"/>
                  </a:lnTo>
                  <a:lnTo>
                    <a:pt x="59004" y="16156"/>
                  </a:lnTo>
                  <a:lnTo>
                    <a:pt x="97761" y="3192"/>
                  </a:lnTo>
                  <a:lnTo>
                    <a:pt x="142260" y="0"/>
                  </a:lnTo>
                  <a:lnTo>
                    <a:pt x="182423" y="75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23009" y="3369131"/>
            <a:ext cx="2258507" cy="863291"/>
            <a:chOff x="623009" y="3369131"/>
            <a:chExt cx="2258507" cy="863291"/>
          </a:xfrm>
        </p:grpSpPr>
        <p:sp>
          <p:nvSpPr>
            <p:cNvPr id="112" name="Freeform 111"/>
            <p:cNvSpPr/>
            <p:nvPr/>
          </p:nvSpPr>
          <p:spPr>
            <a:xfrm>
              <a:off x="947564" y="3737616"/>
              <a:ext cx="168457" cy="313548"/>
            </a:xfrm>
            <a:custGeom>
              <a:avLst/>
              <a:gdLst/>
              <a:ahLst/>
              <a:cxnLst/>
              <a:rect l="0" t="0" r="0" b="0"/>
              <a:pathLst>
                <a:path w="168457" h="313548">
                  <a:moveTo>
                    <a:pt x="0" y="52643"/>
                  </a:moveTo>
                  <a:lnTo>
                    <a:pt x="14654" y="107784"/>
                  </a:lnTo>
                  <a:lnTo>
                    <a:pt x="28547" y="170518"/>
                  </a:lnTo>
                  <a:lnTo>
                    <a:pt x="30986" y="225015"/>
                  </a:lnTo>
                  <a:lnTo>
                    <a:pt x="39873" y="274775"/>
                  </a:lnTo>
                  <a:lnTo>
                    <a:pt x="47169" y="312392"/>
                  </a:lnTo>
                  <a:lnTo>
                    <a:pt x="46654" y="313547"/>
                  </a:lnTo>
                  <a:lnTo>
                    <a:pt x="40340" y="295284"/>
                  </a:lnTo>
                  <a:lnTo>
                    <a:pt x="33315" y="241601"/>
                  </a:lnTo>
                  <a:lnTo>
                    <a:pt x="24692" y="183078"/>
                  </a:lnTo>
                  <a:lnTo>
                    <a:pt x="24895" y="129577"/>
                  </a:lnTo>
                  <a:lnTo>
                    <a:pt x="35853" y="84867"/>
                  </a:lnTo>
                  <a:lnTo>
                    <a:pt x="51438" y="58421"/>
                  </a:lnTo>
                  <a:lnTo>
                    <a:pt x="76462" y="35768"/>
                  </a:lnTo>
                  <a:lnTo>
                    <a:pt x="106104" y="19827"/>
                  </a:lnTo>
                  <a:lnTo>
                    <a:pt x="157010" y="863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368704" y="384290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46669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379233" y="392712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30371" y="7236"/>
                  </a:lnTo>
                  <a:lnTo>
                    <a:pt x="71029" y="9878"/>
                  </a:lnTo>
                  <a:lnTo>
                    <a:pt x="29624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794307" y="3590217"/>
              <a:ext cx="37652" cy="347442"/>
            </a:xfrm>
            <a:custGeom>
              <a:avLst/>
              <a:gdLst/>
              <a:ahLst/>
              <a:cxnLst/>
              <a:rect l="0" t="0" r="0" b="0"/>
              <a:pathLst>
                <a:path w="37652" h="347442">
                  <a:moveTo>
                    <a:pt x="6066" y="0"/>
                  </a:moveTo>
                  <a:lnTo>
                    <a:pt x="0" y="39688"/>
                  </a:lnTo>
                  <a:lnTo>
                    <a:pt x="4521" y="93108"/>
                  </a:lnTo>
                  <a:lnTo>
                    <a:pt x="5608" y="143791"/>
                  </a:lnTo>
                  <a:lnTo>
                    <a:pt x="11564" y="197249"/>
                  </a:lnTo>
                  <a:lnTo>
                    <a:pt x="15104" y="247567"/>
                  </a:lnTo>
                  <a:lnTo>
                    <a:pt x="24705" y="308302"/>
                  </a:lnTo>
                  <a:lnTo>
                    <a:pt x="37651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905658" y="3598636"/>
              <a:ext cx="256599" cy="300195"/>
            </a:xfrm>
            <a:custGeom>
              <a:avLst/>
              <a:gdLst/>
              <a:ahLst/>
              <a:cxnLst/>
              <a:rect l="0" t="0" r="0" b="0"/>
              <a:pathLst>
                <a:path w="256599" h="300195">
                  <a:moveTo>
                    <a:pt x="0" y="75809"/>
                  </a:moveTo>
                  <a:lnTo>
                    <a:pt x="9575" y="51763"/>
                  </a:lnTo>
                  <a:lnTo>
                    <a:pt x="39403" y="16216"/>
                  </a:lnTo>
                  <a:lnTo>
                    <a:pt x="65487" y="700"/>
                  </a:lnTo>
                  <a:lnTo>
                    <a:pt x="75243" y="0"/>
                  </a:lnTo>
                  <a:lnTo>
                    <a:pt x="95442" y="5461"/>
                  </a:lnTo>
                  <a:lnTo>
                    <a:pt x="112999" y="21927"/>
                  </a:lnTo>
                  <a:lnTo>
                    <a:pt x="126260" y="44842"/>
                  </a:lnTo>
                  <a:lnTo>
                    <a:pt x="132155" y="70625"/>
                  </a:lnTo>
                  <a:lnTo>
                    <a:pt x="128535" y="94562"/>
                  </a:lnTo>
                  <a:lnTo>
                    <a:pt x="124295" y="105859"/>
                  </a:lnTo>
                  <a:lnTo>
                    <a:pt x="123807" y="111050"/>
                  </a:lnTo>
                  <a:lnTo>
                    <a:pt x="125822" y="112171"/>
                  </a:lnTo>
                  <a:lnTo>
                    <a:pt x="129504" y="110579"/>
                  </a:lnTo>
                  <a:lnTo>
                    <a:pt x="162634" y="113927"/>
                  </a:lnTo>
                  <a:lnTo>
                    <a:pt x="198316" y="127918"/>
                  </a:lnTo>
                  <a:lnTo>
                    <a:pt x="225526" y="146881"/>
                  </a:lnTo>
                  <a:lnTo>
                    <a:pt x="242817" y="172907"/>
                  </a:lnTo>
                  <a:lnTo>
                    <a:pt x="255349" y="202845"/>
                  </a:lnTo>
                  <a:lnTo>
                    <a:pt x="256598" y="223516"/>
                  </a:lnTo>
                  <a:lnTo>
                    <a:pt x="252084" y="243232"/>
                  </a:lnTo>
                  <a:lnTo>
                    <a:pt x="230122" y="274953"/>
                  </a:lnTo>
                  <a:lnTo>
                    <a:pt x="215750" y="288320"/>
                  </a:lnTo>
                  <a:lnTo>
                    <a:pt x="197664" y="298160"/>
                  </a:lnTo>
                  <a:lnTo>
                    <a:pt x="171688" y="300194"/>
                  </a:lnTo>
                  <a:lnTo>
                    <a:pt x="144156" y="296028"/>
                  </a:lnTo>
                  <a:lnTo>
                    <a:pt x="105285" y="275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207185" y="3632331"/>
              <a:ext cx="354563" cy="347442"/>
            </a:xfrm>
            <a:custGeom>
              <a:avLst/>
              <a:gdLst/>
              <a:ahLst/>
              <a:cxnLst/>
              <a:rect l="0" t="0" r="0" b="0"/>
              <a:pathLst>
                <a:path w="354563" h="347442">
                  <a:moveTo>
                    <a:pt x="224897" y="0"/>
                  </a:moveTo>
                  <a:lnTo>
                    <a:pt x="197341" y="7236"/>
                  </a:lnTo>
                  <a:lnTo>
                    <a:pt x="141119" y="9878"/>
                  </a:lnTo>
                  <a:lnTo>
                    <a:pt x="77774" y="17679"/>
                  </a:lnTo>
                  <a:lnTo>
                    <a:pt x="15981" y="26201"/>
                  </a:lnTo>
                  <a:lnTo>
                    <a:pt x="8411" y="32675"/>
                  </a:lnTo>
                  <a:lnTo>
                    <a:pt x="0" y="52347"/>
                  </a:lnTo>
                  <a:lnTo>
                    <a:pt x="2501" y="73568"/>
                  </a:lnTo>
                  <a:lnTo>
                    <a:pt x="23170" y="115788"/>
                  </a:lnTo>
                  <a:lnTo>
                    <a:pt x="31921" y="121646"/>
                  </a:lnTo>
                  <a:lnTo>
                    <a:pt x="54122" y="125035"/>
                  </a:lnTo>
                  <a:lnTo>
                    <a:pt x="108779" y="114717"/>
                  </a:lnTo>
                  <a:lnTo>
                    <a:pt x="162856" y="100462"/>
                  </a:lnTo>
                  <a:lnTo>
                    <a:pt x="188355" y="102361"/>
                  </a:lnTo>
                  <a:lnTo>
                    <a:pt x="248421" y="127806"/>
                  </a:lnTo>
                  <a:lnTo>
                    <a:pt x="272787" y="143370"/>
                  </a:lnTo>
                  <a:lnTo>
                    <a:pt x="322438" y="202827"/>
                  </a:lnTo>
                  <a:lnTo>
                    <a:pt x="347977" y="242706"/>
                  </a:lnTo>
                  <a:lnTo>
                    <a:pt x="352574" y="253051"/>
                  </a:lnTo>
                  <a:lnTo>
                    <a:pt x="354562" y="273904"/>
                  </a:lnTo>
                  <a:lnTo>
                    <a:pt x="353455" y="284378"/>
                  </a:lnTo>
                  <a:lnTo>
                    <a:pt x="342865" y="302255"/>
                  </a:lnTo>
                  <a:lnTo>
                    <a:pt x="326461" y="316830"/>
                  </a:lnTo>
                  <a:lnTo>
                    <a:pt x="284214" y="335719"/>
                  </a:lnTo>
                  <a:lnTo>
                    <a:pt x="231155" y="345125"/>
                  </a:lnTo>
                  <a:lnTo>
                    <a:pt x="18278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23009" y="3369131"/>
              <a:ext cx="2258507" cy="863291"/>
            </a:xfrm>
            <a:custGeom>
              <a:avLst/>
              <a:gdLst/>
              <a:ahLst/>
              <a:cxnLst/>
              <a:rect l="0" t="0" r="0" b="0"/>
              <a:pathLst>
                <a:path w="2258507" h="863291">
                  <a:moveTo>
                    <a:pt x="1029965" y="42102"/>
                  </a:moveTo>
                  <a:lnTo>
                    <a:pt x="980702" y="26461"/>
                  </a:lnTo>
                  <a:lnTo>
                    <a:pt x="930620" y="14591"/>
                  </a:lnTo>
                  <a:lnTo>
                    <a:pt x="879907" y="4834"/>
                  </a:lnTo>
                  <a:lnTo>
                    <a:pt x="817136" y="945"/>
                  </a:lnTo>
                  <a:lnTo>
                    <a:pt x="766083" y="271"/>
                  </a:lnTo>
                  <a:lnTo>
                    <a:pt x="717031" y="3191"/>
                  </a:lnTo>
                  <a:lnTo>
                    <a:pt x="658535" y="14659"/>
                  </a:lnTo>
                  <a:lnTo>
                    <a:pt x="610425" y="24742"/>
                  </a:lnTo>
                  <a:lnTo>
                    <a:pt x="549003" y="39799"/>
                  </a:lnTo>
                  <a:lnTo>
                    <a:pt x="500113" y="56368"/>
                  </a:lnTo>
                  <a:lnTo>
                    <a:pt x="437959" y="76159"/>
                  </a:lnTo>
                  <a:lnTo>
                    <a:pt x="375292" y="102251"/>
                  </a:lnTo>
                  <a:lnTo>
                    <a:pt x="316683" y="129936"/>
                  </a:lnTo>
                  <a:lnTo>
                    <a:pt x="256233" y="161054"/>
                  </a:lnTo>
                  <a:lnTo>
                    <a:pt x="204215" y="195060"/>
                  </a:lnTo>
                  <a:lnTo>
                    <a:pt x="143242" y="234542"/>
                  </a:lnTo>
                  <a:lnTo>
                    <a:pt x="109006" y="264068"/>
                  </a:lnTo>
                  <a:lnTo>
                    <a:pt x="53497" y="326447"/>
                  </a:lnTo>
                  <a:lnTo>
                    <a:pt x="17242" y="380194"/>
                  </a:lnTo>
                  <a:lnTo>
                    <a:pt x="4342" y="421347"/>
                  </a:lnTo>
                  <a:lnTo>
                    <a:pt x="0" y="475785"/>
                  </a:lnTo>
                  <a:lnTo>
                    <a:pt x="1053" y="528310"/>
                  </a:lnTo>
                  <a:lnTo>
                    <a:pt x="15143" y="571688"/>
                  </a:lnTo>
                  <a:lnTo>
                    <a:pt x="53280" y="627406"/>
                  </a:lnTo>
                  <a:lnTo>
                    <a:pt x="86180" y="663389"/>
                  </a:lnTo>
                  <a:lnTo>
                    <a:pt x="145903" y="697988"/>
                  </a:lnTo>
                  <a:lnTo>
                    <a:pt x="198257" y="724511"/>
                  </a:lnTo>
                  <a:lnTo>
                    <a:pt x="248741" y="742924"/>
                  </a:lnTo>
                  <a:lnTo>
                    <a:pt x="303774" y="757827"/>
                  </a:lnTo>
                  <a:lnTo>
                    <a:pt x="359705" y="772036"/>
                  </a:lnTo>
                  <a:lnTo>
                    <a:pt x="407370" y="782594"/>
                  </a:lnTo>
                  <a:lnTo>
                    <a:pt x="458537" y="787542"/>
                  </a:lnTo>
                  <a:lnTo>
                    <a:pt x="520993" y="797619"/>
                  </a:lnTo>
                  <a:lnTo>
                    <a:pt x="572402" y="807461"/>
                  </a:lnTo>
                  <a:lnTo>
                    <a:pt x="630398" y="817787"/>
                  </a:lnTo>
                  <a:lnTo>
                    <a:pt x="686317" y="828255"/>
                  </a:lnTo>
                  <a:lnTo>
                    <a:pt x="745649" y="837596"/>
                  </a:lnTo>
                  <a:lnTo>
                    <a:pt x="801964" y="842053"/>
                  </a:lnTo>
                  <a:lnTo>
                    <a:pt x="862583" y="850263"/>
                  </a:lnTo>
                  <a:lnTo>
                    <a:pt x="923828" y="858934"/>
                  </a:lnTo>
                  <a:lnTo>
                    <a:pt x="980709" y="862024"/>
                  </a:lnTo>
                  <a:lnTo>
                    <a:pt x="1041497" y="862939"/>
                  </a:lnTo>
                  <a:lnTo>
                    <a:pt x="1102792" y="863210"/>
                  </a:lnTo>
                  <a:lnTo>
                    <a:pt x="1159688" y="863290"/>
                  </a:lnTo>
                  <a:lnTo>
                    <a:pt x="1219310" y="862145"/>
                  </a:lnTo>
                  <a:lnTo>
                    <a:pt x="1274540" y="856086"/>
                  </a:lnTo>
                  <a:lnTo>
                    <a:pt x="1327949" y="852601"/>
                  </a:lnTo>
                  <a:lnTo>
                    <a:pt x="1381989" y="844680"/>
                  </a:lnTo>
                  <a:lnTo>
                    <a:pt x="1440764" y="834924"/>
                  </a:lnTo>
                  <a:lnTo>
                    <a:pt x="1495744" y="825794"/>
                  </a:lnTo>
                  <a:lnTo>
                    <a:pt x="1550249" y="821399"/>
                  </a:lnTo>
                  <a:lnTo>
                    <a:pt x="1609162" y="813207"/>
                  </a:lnTo>
                  <a:lnTo>
                    <a:pt x="1663013" y="803372"/>
                  </a:lnTo>
                  <a:lnTo>
                    <a:pt x="1710294" y="793048"/>
                  </a:lnTo>
                  <a:lnTo>
                    <a:pt x="1760828" y="782581"/>
                  </a:lnTo>
                  <a:lnTo>
                    <a:pt x="1812846" y="772070"/>
                  </a:lnTo>
                  <a:lnTo>
                    <a:pt x="1865303" y="761547"/>
                  </a:lnTo>
                  <a:lnTo>
                    <a:pt x="1916721" y="749850"/>
                  </a:lnTo>
                  <a:lnTo>
                    <a:pt x="1976610" y="728649"/>
                  </a:lnTo>
                  <a:lnTo>
                    <a:pt x="2033500" y="707260"/>
                  </a:lnTo>
                  <a:lnTo>
                    <a:pt x="2088628" y="687741"/>
                  </a:lnTo>
                  <a:lnTo>
                    <a:pt x="2145365" y="655788"/>
                  </a:lnTo>
                  <a:lnTo>
                    <a:pt x="2186807" y="634160"/>
                  </a:lnTo>
                  <a:lnTo>
                    <a:pt x="2212413" y="605911"/>
                  </a:lnTo>
                  <a:lnTo>
                    <a:pt x="2245675" y="551388"/>
                  </a:lnTo>
                  <a:lnTo>
                    <a:pt x="2254632" y="524645"/>
                  </a:lnTo>
                  <a:lnTo>
                    <a:pt x="2258506" y="470127"/>
                  </a:lnTo>
                  <a:lnTo>
                    <a:pt x="2252764" y="413029"/>
                  </a:lnTo>
                  <a:lnTo>
                    <a:pt x="2237224" y="357397"/>
                  </a:lnTo>
                  <a:lnTo>
                    <a:pt x="2204014" y="296099"/>
                  </a:lnTo>
                  <a:lnTo>
                    <a:pt x="2145534" y="232900"/>
                  </a:lnTo>
                  <a:lnTo>
                    <a:pt x="2093283" y="193641"/>
                  </a:lnTo>
                  <a:lnTo>
                    <a:pt x="2042812" y="157823"/>
                  </a:lnTo>
                  <a:lnTo>
                    <a:pt x="1987782" y="127005"/>
                  </a:lnTo>
                  <a:lnTo>
                    <a:pt x="1931851" y="98387"/>
                  </a:lnTo>
                  <a:lnTo>
                    <a:pt x="1868508" y="78610"/>
                  </a:lnTo>
                  <a:lnTo>
                    <a:pt x="1821744" y="67087"/>
                  </a:lnTo>
                  <a:lnTo>
                    <a:pt x="1765645" y="56264"/>
                  </a:lnTo>
                  <a:lnTo>
                    <a:pt x="1711458" y="45648"/>
                  </a:lnTo>
                  <a:lnTo>
                    <a:pt x="1658358" y="35094"/>
                  </a:lnTo>
                  <a:lnTo>
                    <a:pt x="1604410" y="24557"/>
                  </a:lnTo>
                  <a:lnTo>
                    <a:pt x="1544491" y="15197"/>
                  </a:lnTo>
                  <a:lnTo>
                    <a:pt x="1482284" y="10734"/>
                  </a:lnTo>
                  <a:lnTo>
                    <a:pt x="1419399" y="3691"/>
                  </a:lnTo>
                  <a:lnTo>
                    <a:pt x="1377352" y="1634"/>
                  </a:lnTo>
                  <a:lnTo>
                    <a:pt x="1332148" y="719"/>
                  </a:lnTo>
                  <a:lnTo>
                    <a:pt x="1285931" y="313"/>
                  </a:lnTo>
                  <a:lnTo>
                    <a:pt x="1241993" y="132"/>
                  </a:lnTo>
                  <a:lnTo>
                    <a:pt x="1195949" y="52"/>
                  </a:lnTo>
                  <a:lnTo>
                    <a:pt x="1148189" y="16"/>
                  </a:lnTo>
                  <a:lnTo>
                    <a:pt x="1099667" y="0"/>
                  </a:lnTo>
                  <a:lnTo>
                    <a:pt x="1050805" y="3113"/>
                  </a:lnTo>
                  <a:lnTo>
                    <a:pt x="1000622" y="8396"/>
                  </a:lnTo>
                  <a:lnTo>
                    <a:pt x="947124" y="14643"/>
                  </a:lnTo>
                  <a:lnTo>
                    <a:pt x="901509" y="21319"/>
                  </a:lnTo>
                  <a:lnTo>
                    <a:pt x="846065" y="28535"/>
                  </a:lnTo>
                  <a:lnTo>
                    <a:pt x="798338" y="31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715937" y="174259"/>
            <a:ext cx="3555184" cy="604850"/>
            <a:chOff x="715937" y="174259"/>
            <a:chExt cx="3555184" cy="604850"/>
          </a:xfrm>
        </p:grpSpPr>
        <p:sp>
          <p:nvSpPr>
            <p:cNvPr id="2" name="Freeform 1"/>
            <p:cNvSpPr/>
            <p:nvPr/>
          </p:nvSpPr>
          <p:spPr>
            <a:xfrm>
              <a:off x="800165" y="379025"/>
              <a:ext cx="273742" cy="400084"/>
            </a:xfrm>
            <a:custGeom>
              <a:avLst/>
              <a:gdLst/>
              <a:ahLst/>
              <a:cxnLst/>
              <a:rect l="0" t="0" r="0" b="0"/>
              <a:pathLst>
                <a:path w="273742" h="400084">
                  <a:moveTo>
                    <a:pt x="273741" y="0"/>
                  </a:moveTo>
                  <a:lnTo>
                    <a:pt x="242502" y="37478"/>
                  </a:lnTo>
                  <a:lnTo>
                    <a:pt x="207106" y="89250"/>
                  </a:lnTo>
                  <a:lnTo>
                    <a:pt x="178994" y="143539"/>
                  </a:lnTo>
                  <a:lnTo>
                    <a:pt x="145321" y="199929"/>
                  </a:lnTo>
                  <a:lnTo>
                    <a:pt x="112111" y="252922"/>
                  </a:lnTo>
                  <a:lnTo>
                    <a:pt x="76088" y="307930"/>
                  </a:lnTo>
                  <a:lnTo>
                    <a:pt x="28676" y="36872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431668"/>
              <a:ext cx="421141" cy="315856"/>
            </a:xfrm>
            <a:custGeom>
              <a:avLst/>
              <a:gdLst/>
              <a:ahLst/>
              <a:cxnLst/>
              <a:rect l="0" t="0" r="0" b="0"/>
              <a:pathLst>
                <a:path w="421141" h="315856">
                  <a:moveTo>
                    <a:pt x="421140" y="315855"/>
                  </a:moveTo>
                  <a:lnTo>
                    <a:pt x="358882" y="279938"/>
                  </a:lnTo>
                  <a:lnTo>
                    <a:pt x="303180" y="239967"/>
                  </a:lnTo>
                  <a:lnTo>
                    <a:pt x="247104" y="193543"/>
                  </a:lnTo>
                  <a:lnTo>
                    <a:pt x="186655" y="144551"/>
                  </a:lnTo>
                  <a:lnTo>
                    <a:pt x="123980" y="94795"/>
                  </a:lnTo>
                  <a:lnTo>
                    <a:pt x="67159" y="45626"/>
                  </a:lnTo>
                  <a:lnTo>
                    <a:pt x="18102" y="84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19396" y="463253"/>
              <a:ext cx="7237" cy="136872"/>
            </a:xfrm>
            <a:custGeom>
              <a:avLst/>
              <a:gdLst/>
              <a:ahLst/>
              <a:cxnLst/>
              <a:rect l="0" t="0" r="0" b="0"/>
              <a:pathLst>
                <a:path w="7237" h="136872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723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52932" y="50536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25764" y="3120"/>
                  </a:lnTo>
                  <a:lnTo>
                    <a:pt x="65218" y="16789"/>
                  </a:lnTo>
                  <a:lnTo>
                    <a:pt x="1959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16227" y="294797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466" y="57264"/>
                  </a:lnTo>
                  <a:lnTo>
                    <a:pt x="23253" y="109774"/>
                  </a:lnTo>
                  <a:lnTo>
                    <a:pt x="21708" y="169786"/>
                  </a:lnTo>
                  <a:lnTo>
                    <a:pt x="18131" y="228902"/>
                  </a:lnTo>
                  <a:lnTo>
                    <a:pt x="9662" y="280343"/>
                  </a:lnTo>
                  <a:lnTo>
                    <a:pt x="2863" y="3221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16227" y="663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9789" y="273740"/>
              <a:ext cx="344106" cy="408286"/>
            </a:xfrm>
            <a:custGeom>
              <a:avLst/>
              <a:gdLst/>
              <a:ahLst/>
              <a:cxnLst/>
              <a:rect l="0" t="0" r="0" b="0"/>
              <a:pathLst>
                <a:path w="344106" h="408286">
                  <a:moveTo>
                    <a:pt x="225464" y="0"/>
                  </a:moveTo>
                  <a:lnTo>
                    <a:pt x="163184" y="17959"/>
                  </a:lnTo>
                  <a:lnTo>
                    <a:pt x="109134" y="28548"/>
                  </a:lnTo>
                  <a:lnTo>
                    <a:pt x="53397" y="30986"/>
                  </a:lnTo>
                  <a:lnTo>
                    <a:pt x="16944" y="36997"/>
                  </a:lnTo>
                  <a:lnTo>
                    <a:pt x="9242" y="43382"/>
                  </a:lnTo>
                  <a:lnTo>
                    <a:pt x="684" y="62955"/>
                  </a:lnTo>
                  <a:lnTo>
                    <a:pt x="0" y="84132"/>
                  </a:lnTo>
                  <a:lnTo>
                    <a:pt x="11027" y="145264"/>
                  </a:lnTo>
                  <a:lnTo>
                    <a:pt x="13175" y="172576"/>
                  </a:lnTo>
                  <a:lnTo>
                    <a:pt x="16088" y="178222"/>
                  </a:lnTo>
                  <a:lnTo>
                    <a:pt x="20370" y="178476"/>
                  </a:lnTo>
                  <a:lnTo>
                    <a:pt x="79002" y="145324"/>
                  </a:lnTo>
                  <a:lnTo>
                    <a:pt x="142284" y="137984"/>
                  </a:lnTo>
                  <a:lnTo>
                    <a:pt x="168608" y="139705"/>
                  </a:lnTo>
                  <a:lnTo>
                    <a:pt x="230499" y="160655"/>
                  </a:lnTo>
                  <a:lnTo>
                    <a:pt x="275852" y="183726"/>
                  </a:lnTo>
                  <a:lnTo>
                    <a:pt x="315952" y="217752"/>
                  </a:lnTo>
                  <a:lnTo>
                    <a:pt x="331954" y="244284"/>
                  </a:lnTo>
                  <a:lnTo>
                    <a:pt x="344105" y="274372"/>
                  </a:lnTo>
                  <a:lnTo>
                    <a:pt x="343935" y="311103"/>
                  </a:lnTo>
                  <a:lnTo>
                    <a:pt x="336476" y="346033"/>
                  </a:lnTo>
                  <a:lnTo>
                    <a:pt x="321268" y="373020"/>
                  </a:lnTo>
                  <a:lnTo>
                    <a:pt x="305478" y="385326"/>
                  </a:lnTo>
                  <a:lnTo>
                    <a:pt x="266746" y="402757"/>
                  </a:lnTo>
                  <a:lnTo>
                    <a:pt x="230157" y="408285"/>
                  </a:lnTo>
                  <a:lnTo>
                    <a:pt x="168636" y="402917"/>
                  </a:lnTo>
                  <a:lnTo>
                    <a:pt x="119569" y="400643"/>
                  </a:lnTo>
                  <a:lnTo>
                    <a:pt x="99122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16393" y="357968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78254" y="5590"/>
                  </a:lnTo>
                  <a:lnTo>
                    <a:pt x="24777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5865" y="47378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5368" y="0"/>
                  </a:lnTo>
                  <a:lnTo>
                    <a:pt x="80422" y="0"/>
                  </a:lnTo>
                  <a:lnTo>
                    <a:pt x="1984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42818" y="205050"/>
              <a:ext cx="390179" cy="403257"/>
            </a:xfrm>
            <a:custGeom>
              <a:avLst/>
              <a:gdLst/>
              <a:ahLst/>
              <a:cxnLst/>
              <a:rect l="0" t="0" r="0" b="0"/>
              <a:pathLst>
                <a:path w="390179" h="403257">
                  <a:moveTo>
                    <a:pt x="0" y="47633"/>
                  </a:moveTo>
                  <a:lnTo>
                    <a:pt x="11179" y="30866"/>
                  </a:lnTo>
                  <a:lnTo>
                    <a:pt x="26026" y="19514"/>
                  </a:lnTo>
                  <a:lnTo>
                    <a:pt x="45492" y="11739"/>
                  </a:lnTo>
                  <a:lnTo>
                    <a:pt x="96117" y="3629"/>
                  </a:lnTo>
                  <a:lnTo>
                    <a:pt x="122267" y="0"/>
                  </a:lnTo>
                  <a:lnTo>
                    <a:pt x="157890" y="5704"/>
                  </a:lnTo>
                  <a:lnTo>
                    <a:pt x="219476" y="34544"/>
                  </a:lnTo>
                  <a:lnTo>
                    <a:pt x="246614" y="54934"/>
                  </a:lnTo>
                  <a:lnTo>
                    <a:pt x="250977" y="63029"/>
                  </a:lnTo>
                  <a:lnTo>
                    <a:pt x="252706" y="81382"/>
                  </a:lnTo>
                  <a:lnTo>
                    <a:pt x="247102" y="111445"/>
                  </a:lnTo>
                  <a:lnTo>
                    <a:pt x="232443" y="136991"/>
                  </a:lnTo>
                  <a:lnTo>
                    <a:pt x="207692" y="159377"/>
                  </a:lnTo>
                  <a:lnTo>
                    <a:pt x="167671" y="177158"/>
                  </a:lnTo>
                  <a:lnTo>
                    <a:pt x="167933" y="177267"/>
                  </a:lnTo>
                  <a:lnTo>
                    <a:pt x="171617" y="176170"/>
                  </a:lnTo>
                  <a:lnTo>
                    <a:pt x="229040" y="185717"/>
                  </a:lnTo>
                  <a:lnTo>
                    <a:pt x="289995" y="203381"/>
                  </a:lnTo>
                  <a:lnTo>
                    <a:pt x="327861" y="230693"/>
                  </a:lnTo>
                  <a:lnTo>
                    <a:pt x="355287" y="262530"/>
                  </a:lnTo>
                  <a:lnTo>
                    <a:pt x="389202" y="314492"/>
                  </a:lnTo>
                  <a:lnTo>
                    <a:pt x="390178" y="338593"/>
                  </a:lnTo>
                  <a:lnTo>
                    <a:pt x="383593" y="358663"/>
                  </a:lnTo>
                  <a:lnTo>
                    <a:pt x="378561" y="367290"/>
                  </a:lnTo>
                  <a:lnTo>
                    <a:pt x="363611" y="379996"/>
                  </a:lnTo>
                  <a:lnTo>
                    <a:pt x="319829" y="397685"/>
                  </a:lnTo>
                  <a:lnTo>
                    <a:pt x="279858" y="403256"/>
                  </a:lnTo>
                  <a:lnTo>
                    <a:pt x="218364" y="396734"/>
                  </a:lnTo>
                  <a:lnTo>
                    <a:pt x="163757" y="384180"/>
                  </a:lnTo>
                  <a:lnTo>
                    <a:pt x="105285" y="374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12043" y="174259"/>
              <a:ext cx="359078" cy="451153"/>
            </a:xfrm>
            <a:custGeom>
              <a:avLst/>
              <a:gdLst/>
              <a:ahLst/>
              <a:cxnLst/>
              <a:rect l="0" t="0" r="0" b="0"/>
              <a:pathLst>
                <a:path w="359078" h="451153">
                  <a:moveTo>
                    <a:pt x="309884" y="15253"/>
                  </a:moveTo>
                  <a:lnTo>
                    <a:pt x="256857" y="29908"/>
                  </a:lnTo>
                  <a:lnTo>
                    <a:pt x="208774" y="34413"/>
                  </a:lnTo>
                  <a:lnTo>
                    <a:pt x="153691" y="27530"/>
                  </a:lnTo>
                  <a:lnTo>
                    <a:pt x="98964" y="14906"/>
                  </a:lnTo>
                  <a:lnTo>
                    <a:pt x="37483" y="0"/>
                  </a:lnTo>
                  <a:lnTo>
                    <a:pt x="15682" y="1845"/>
                  </a:lnTo>
                  <a:lnTo>
                    <a:pt x="8464" y="7484"/>
                  </a:lnTo>
                  <a:lnTo>
                    <a:pt x="445" y="26228"/>
                  </a:lnTo>
                  <a:lnTo>
                    <a:pt x="0" y="47037"/>
                  </a:lnTo>
                  <a:lnTo>
                    <a:pt x="5127" y="106743"/>
                  </a:lnTo>
                  <a:lnTo>
                    <a:pt x="19133" y="167811"/>
                  </a:lnTo>
                  <a:lnTo>
                    <a:pt x="23694" y="208765"/>
                  </a:lnTo>
                  <a:lnTo>
                    <a:pt x="26674" y="215621"/>
                  </a:lnTo>
                  <a:lnTo>
                    <a:pt x="31000" y="217852"/>
                  </a:lnTo>
                  <a:lnTo>
                    <a:pt x="36224" y="217000"/>
                  </a:lnTo>
                  <a:lnTo>
                    <a:pt x="95306" y="186136"/>
                  </a:lnTo>
                  <a:lnTo>
                    <a:pt x="140891" y="177019"/>
                  </a:lnTo>
                  <a:lnTo>
                    <a:pt x="200290" y="182345"/>
                  </a:lnTo>
                  <a:lnTo>
                    <a:pt x="240627" y="192534"/>
                  </a:lnTo>
                  <a:lnTo>
                    <a:pt x="295232" y="223014"/>
                  </a:lnTo>
                  <a:lnTo>
                    <a:pt x="329719" y="243578"/>
                  </a:lnTo>
                  <a:lnTo>
                    <a:pt x="345216" y="260621"/>
                  </a:lnTo>
                  <a:lnTo>
                    <a:pt x="354833" y="281063"/>
                  </a:lnTo>
                  <a:lnTo>
                    <a:pt x="359077" y="317710"/>
                  </a:lnTo>
                  <a:lnTo>
                    <a:pt x="352276" y="351315"/>
                  </a:lnTo>
                  <a:lnTo>
                    <a:pt x="329610" y="390992"/>
                  </a:lnTo>
                  <a:lnTo>
                    <a:pt x="302602" y="421706"/>
                  </a:lnTo>
                  <a:lnTo>
                    <a:pt x="259096" y="441898"/>
                  </a:lnTo>
                  <a:lnTo>
                    <a:pt x="226206" y="451152"/>
                  </a:lnTo>
                  <a:lnTo>
                    <a:pt x="177412" y="448104"/>
                  </a:lnTo>
                  <a:lnTo>
                    <a:pt x="149232" y="445108"/>
                  </a:lnTo>
                  <a:lnTo>
                    <a:pt x="98724" y="417683"/>
                  </a:lnTo>
                  <a:lnTo>
                    <a:pt x="67729" y="394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5880945" y="87116"/>
            <a:ext cx="2370632" cy="470843"/>
            <a:chOff x="5880945" y="87116"/>
            <a:chExt cx="2370632" cy="470843"/>
          </a:xfrm>
        </p:grpSpPr>
        <p:sp>
          <p:nvSpPr>
            <p:cNvPr id="14" name="Freeform 13"/>
            <p:cNvSpPr/>
            <p:nvPr/>
          </p:nvSpPr>
          <p:spPr>
            <a:xfrm>
              <a:off x="5880945" y="234381"/>
              <a:ext cx="193999" cy="323578"/>
            </a:xfrm>
            <a:custGeom>
              <a:avLst/>
              <a:gdLst/>
              <a:ahLst/>
              <a:cxnLst/>
              <a:rect l="0" t="0" r="0" b="0"/>
              <a:pathLst>
                <a:path w="193999" h="323578">
                  <a:moveTo>
                    <a:pt x="25542" y="113059"/>
                  </a:moveTo>
                  <a:lnTo>
                    <a:pt x="31131" y="175152"/>
                  </a:lnTo>
                  <a:lnTo>
                    <a:pt x="43753" y="231850"/>
                  </a:lnTo>
                  <a:lnTo>
                    <a:pt x="54629" y="292219"/>
                  </a:lnTo>
                  <a:lnTo>
                    <a:pt x="61086" y="318248"/>
                  </a:lnTo>
                  <a:lnTo>
                    <a:pt x="60936" y="323551"/>
                  </a:lnTo>
                  <a:lnTo>
                    <a:pt x="58497" y="323577"/>
                  </a:lnTo>
                  <a:lnTo>
                    <a:pt x="54531" y="320085"/>
                  </a:lnTo>
                  <a:lnTo>
                    <a:pt x="32641" y="260686"/>
                  </a:lnTo>
                  <a:lnTo>
                    <a:pt x="18539" y="209983"/>
                  </a:lnTo>
                  <a:lnTo>
                    <a:pt x="7607" y="154908"/>
                  </a:lnTo>
                  <a:lnTo>
                    <a:pt x="0" y="93353"/>
                  </a:lnTo>
                  <a:lnTo>
                    <a:pt x="6781" y="71546"/>
                  </a:lnTo>
                  <a:lnTo>
                    <a:pt x="23753" y="45127"/>
                  </a:lnTo>
                  <a:lnTo>
                    <a:pt x="49188" y="22481"/>
                  </a:lnTo>
                  <a:lnTo>
                    <a:pt x="84540" y="6542"/>
                  </a:lnTo>
                  <a:lnTo>
                    <a:pt x="124651" y="0"/>
                  </a:lnTo>
                  <a:lnTo>
                    <a:pt x="176417" y="5941"/>
                  </a:lnTo>
                  <a:lnTo>
                    <a:pt x="193998" y="7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85513" y="389554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79606" y="0"/>
                  </a:lnTo>
                  <a:lnTo>
                    <a:pt x="1620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679038" y="87116"/>
              <a:ext cx="217128" cy="444486"/>
            </a:xfrm>
            <a:custGeom>
              <a:avLst/>
              <a:gdLst/>
              <a:ahLst/>
              <a:cxnLst/>
              <a:rect l="0" t="0" r="0" b="0"/>
              <a:pathLst>
                <a:path w="217128" h="444486">
                  <a:moveTo>
                    <a:pt x="217127" y="112925"/>
                  </a:moveTo>
                  <a:lnTo>
                    <a:pt x="173165" y="147823"/>
                  </a:lnTo>
                  <a:lnTo>
                    <a:pt x="126334" y="207972"/>
                  </a:lnTo>
                  <a:lnTo>
                    <a:pt x="105130" y="258258"/>
                  </a:lnTo>
                  <a:lnTo>
                    <a:pt x="78406" y="321605"/>
                  </a:lnTo>
                  <a:lnTo>
                    <a:pt x="71442" y="373641"/>
                  </a:lnTo>
                  <a:lnTo>
                    <a:pt x="72576" y="412702"/>
                  </a:lnTo>
                  <a:lnTo>
                    <a:pt x="81133" y="431773"/>
                  </a:lnTo>
                  <a:lnTo>
                    <a:pt x="89030" y="437794"/>
                  </a:lnTo>
                  <a:lnTo>
                    <a:pt x="110283" y="444485"/>
                  </a:lnTo>
                  <a:lnTo>
                    <a:pt x="132206" y="441219"/>
                  </a:lnTo>
                  <a:lnTo>
                    <a:pt x="161160" y="426226"/>
                  </a:lnTo>
                  <a:lnTo>
                    <a:pt x="184557" y="403847"/>
                  </a:lnTo>
                  <a:lnTo>
                    <a:pt x="191904" y="394610"/>
                  </a:lnTo>
                  <a:lnTo>
                    <a:pt x="200068" y="371869"/>
                  </a:lnTo>
                  <a:lnTo>
                    <a:pt x="202245" y="359254"/>
                  </a:lnTo>
                  <a:lnTo>
                    <a:pt x="198425" y="335878"/>
                  </a:lnTo>
                  <a:lnTo>
                    <a:pt x="183119" y="306107"/>
                  </a:lnTo>
                  <a:lnTo>
                    <a:pt x="156988" y="275087"/>
                  </a:lnTo>
                  <a:lnTo>
                    <a:pt x="97582" y="234824"/>
                  </a:lnTo>
                  <a:lnTo>
                    <a:pt x="38849" y="186570"/>
                  </a:lnTo>
                  <a:lnTo>
                    <a:pt x="10206" y="152948"/>
                  </a:lnTo>
                  <a:lnTo>
                    <a:pt x="2330" y="129933"/>
                  </a:lnTo>
                  <a:lnTo>
                    <a:pt x="0" y="105276"/>
                  </a:lnTo>
                  <a:lnTo>
                    <a:pt x="2863" y="82619"/>
                  </a:lnTo>
                  <a:lnTo>
                    <a:pt x="16641" y="50133"/>
                  </a:lnTo>
                  <a:lnTo>
                    <a:pt x="35542" y="23870"/>
                  </a:lnTo>
                  <a:lnTo>
                    <a:pt x="61549" y="6860"/>
                  </a:lnTo>
                  <a:lnTo>
                    <a:pt x="97070" y="0"/>
                  </a:lnTo>
                  <a:lnTo>
                    <a:pt x="131643" y="3556"/>
                  </a:lnTo>
                  <a:lnTo>
                    <a:pt x="150278" y="12064"/>
                  </a:lnTo>
                  <a:lnTo>
                    <a:pt x="181306" y="36590"/>
                  </a:lnTo>
                  <a:lnTo>
                    <a:pt x="197285" y="62621"/>
                  </a:lnTo>
                  <a:lnTo>
                    <a:pt x="203840" y="98150"/>
                  </a:lnTo>
                  <a:lnTo>
                    <a:pt x="199133" y="118447"/>
                  </a:lnTo>
                  <a:lnTo>
                    <a:pt x="175014" y="155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06735" y="263212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138321" y="357968"/>
              <a:ext cx="126343" cy="9066"/>
            </a:xfrm>
            <a:custGeom>
              <a:avLst/>
              <a:gdLst/>
              <a:ahLst/>
              <a:cxnLst/>
              <a:rect l="0" t="0" r="0" b="0"/>
              <a:pathLst>
                <a:path w="126343" h="9066">
                  <a:moveTo>
                    <a:pt x="126342" y="0"/>
                  </a:moveTo>
                  <a:lnTo>
                    <a:pt x="67725" y="9065"/>
                  </a:lnTo>
                  <a:lnTo>
                    <a:pt x="12154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06860" y="189512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10528" y="0"/>
                  </a:moveTo>
                  <a:lnTo>
                    <a:pt x="7409" y="54145"/>
                  </a:lnTo>
                  <a:lnTo>
                    <a:pt x="1464" y="114681"/>
                  </a:lnTo>
                  <a:lnTo>
                    <a:pt x="289" y="174558"/>
                  </a:lnTo>
                  <a:lnTo>
                    <a:pt x="57" y="23144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81579" y="186821"/>
              <a:ext cx="369998" cy="327158"/>
            </a:xfrm>
            <a:custGeom>
              <a:avLst/>
              <a:gdLst/>
              <a:ahLst/>
              <a:cxnLst/>
              <a:rect l="0" t="0" r="0" b="0"/>
              <a:pathLst>
                <a:path w="369998" h="327158">
                  <a:moveTo>
                    <a:pt x="172721" y="2691"/>
                  </a:moveTo>
                  <a:lnTo>
                    <a:pt x="110463" y="21820"/>
                  </a:lnTo>
                  <a:lnTo>
                    <a:pt x="50062" y="73080"/>
                  </a:lnTo>
                  <a:lnTo>
                    <a:pt x="28883" y="99587"/>
                  </a:lnTo>
                  <a:lnTo>
                    <a:pt x="9171" y="149560"/>
                  </a:lnTo>
                  <a:lnTo>
                    <a:pt x="0" y="195297"/>
                  </a:lnTo>
                  <a:lnTo>
                    <a:pt x="1590" y="220485"/>
                  </a:lnTo>
                  <a:lnTo>
                    <a:pt x="14651" y="254396"/>
                  </a:lnTo>
                  <a:lnTo>
                    <a:pt x="33339" y="281082"/>
                  </a:lnTo>
                  <a:lnTo>
                    <a:pt x="89197" y="316292"/>
                  </a:lnTo>
                  <a:lnTo>
                    <a:pt x="131466" y="325288"/>
                  </a:lnTo>
                  <a:lnTo>
                    <a:pt x="189745" y="327157"/>
                  </a:lnTo>
                  <a:lnTo>
                    <a:pt x="246317" y="317474"/>
                  </a:lnTo>
                  <a:lnTo>
                    <a:pt x="285385" y="304581"/>
                  </a:lnTo>
                  <a:lnTo>
                    <a:pt x="324437" y="279263"/>
                  </a:lnTo>
                  <a:lnTo>
                    <a:pt x="347396" y="253095"/>
                  </a:lnTo>
                  <a:lnTo>
                    <a:pt x="363427" y="217525"/>
                  </a:lnTo>
                  <a:lnTo>
                    <a:pt x="369997" y="171761"/>
                  </a:lnTo>
                  <a:lnTo>
                    <a:pt x="366354" y="126746"/>
                  </a:lnTo>
                  <a:lnTo>
                    <a:pt x="354707" y="101110"/>
                  </a:lnTo>
                  <a:lnTo>
                    <a:pt x="309855" y="37718"/>
                  </a:lnTo>
                  <a:lnTo>
                    <a:pt x="302748" y="29552"/>
                  </a:lnTo>
                  <a:lnTo>
                    <a:pt x="282373" y="17359"/>
                  </a:lnTo>
                  <a:lnTo>
                    <a:pt x="236755" y="0"/>
                  </a:lnTo>
                  <a:lnTo>
                    <a:pt x="198973" y="74"/>
                  </a:lnTo>
                  <a:lnTo>
                    <a:pt x="144940" y="13800"/>
                  </a:lnTo>
                  <a:lnTo>
                    <a:pt x="120079" y="237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11904" y="3087598"/>
            <a:ext cx="735744" cy="583463"/>
            <a:chOff x="611904" y="3087598"/>
            <a:chExt cx="735744" cy="583463"/>
          </a:xfrm>
        </p:grpSpPr>
        <p:sp>
          <p:nvSpPr>
            <p:cNvPr id="22" name="Freeform 21"/>
            <p:cNvSpPr/>
            <p:nvPr/>
          </p:nvSpPr>
          <p:spPr>
            <a:xfrm>
              <a:off x="611904" y="3087598"/>
              <a:ext cx="388304" cy="583463"/>
            </a:xfrm>
            <a:custGeom>
              <a:avLst/>
              <a:gdLst/>
              <a:ahLst/>
              <a:cxnLst/>
              <a:rect l="0" t="0" r="0" b="0"/>
              <a:pathLst>
                <a:path w="388304" h="583463">
                  <a:moveTo>
                    <a:pt x="230375" y="176236"/>
                  </a:moveTo>
                  <a:lnTo>
                    <a:pt x="254095" y="132273"/>
                  </a:lnTo>
                  <a:lnTo>
                    <a:pt x="254377" y="122361"/>
                  </a:lnTo>
                  <a:lnTo>
                    <a:pt x="248452" y="101988"/>
                  </a:lnTo>
                  <a:lnTo>
                    <a:pt x="218992" y="52941"/>
                  </a:lnTo>
                  <a:lnTo>
                    <a:pt x="186013" y="22420"/>
                  </a:lnTo>
                  <a:lnTo>
                    <a:pt x="156010" y="6529"/>
                  </a:lnTo>
                  <a:lnTo>
                    <a:pt x="119304" y="0"/>
                  </a:lnTo>
                  <a:lnTo>
                    <a:pt x="84381" y="3655"/>
                  </a:lnTo>
                  <a:lnTo>
                    <a:pt x="65663" y="12186"/>
                  </a:lnTo>
                  <a:lnTo>
                    <a:pt x="34583" y="36726"/>
                  </a:lnTo>
                  <a:lnTo>
                    <a:pt x="13006" y="62760"/>
                  </a:lnTo>
                  <a:lnTo>
                    <a:pt x="5085" y="85638"/>
                  </a:lnTo>
                  <a:lnTo>
                    <a:pt x="0" y="138453"/>
                  </a:lnTo>
                  <a:lnTo>
                    <a:pt x="10366" y="196477"/>
                  </a:lnTo>
                  <a:lnTo>
                    <a:pt x="17950" y="216817"/>
                  </a:lnTo>
                  <a:lnTo>
                    <a:pt x="48561" y="256290"/>
                  </a:lnTo>
                  <a:lnTo>
                    <a:pt x="68461" y="264458"/>
                  </a:lnTo>
                  <a:lnTo>
                    <a:pt x="92903" y="266918"/>
                  </a:lnTo>
                  <a:lnTo>
                    <a:pt x="119363" y="264112"/>
                  </a:lnTo>
                  <a:lnTo>
                    <a:pt x="140482" y="252727"/>
                  </a:lnTo>
                  <a:lnTo>
                    <a:pt x="179326" y="214038"/>
                  </a:lnTo>
                  <a:lnTo>
                    <a:pt x="207174" y="165139"/>
                  </a:lnTo>
                  <a:lnTo>
                    <a:pt x="211398" y="164159"/>
                  </a:lnTo>
                  <a:lnTo>
                    <a:pt x="214214" y="169355"/>
                  </a:lnTo>
                  <a:lnTo>
                    <a:pt x="219105" y="227236"/>
                  </a:lnTo>
                  <a:lnTo>
                    <a:pt x="219700" y="285009"/>
                  </a:lnTo>
                  <a:lnTo>
                    <a:pt x="219803" y="335197"/>
                  </a:lnTo>
                  <a:lnTo>
                    <a:pt x="225427" y="393379"/>
                  </a:lnTo>
                  <a:lnTo>
                    <a:pt x="229398" y="454308"/>
                  </a:lnTo>
                  <a:lnTo>
                    <a:pt x="230182" y="515737"/>
                  </a:lnTo>
                  <a:lnTo>
                    <a:pt x="230337" y="578260"/>
                  </a:lnTo>
                  <a:lnTo>
                    <a:pt x="230350" y="583462"/>
                  </a:lnTo>
                  <a:lnTo>
                    <a:pt x="231538" y="569596"/>
                  </a:lnTo>
                  <a:lnTo>
                    <a:pt x="239948" y="542742"/>
                  </a:lnTo>
                  <a:lnTo>
                    <a:pt x="269778" y="491828"/>
                  </a:lnTo>
                  <a:lnTo>
                    <a:pt x="295863" y="466017"/>
                  </a:lnTo>
                  <a:lnTo>
                    <a:pt x="354827" y="432303"/>
                  </a:lnTo>
                  <a:lnTo>
                    <a:pt x="388303" y="418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179191" y="3190134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566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600331" y="2863751"/>
            <a:ext cx="1502573" cy="452726"/>
            <a:chOff x="1600331" y="2863751"/>
            <a:chExt cx="1502573" cy="452726"/>
          </a:xfrm>
        </p:grpSpPr>
        <p:sp>
          <p:nvSpPr>
            <p:cNvPr id="25" name="Freeform 24"/>
            <p:cNvSpPr/>
            <p:nvPr/>
          </p:nvSpPr>
          <p:spPr>
            <a:xfrm>
              <a:off x="1600331" y="3021678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11179" y="22357"/>
                  </a:lnTo>
                  <a:lnTo>
                    <a:pt x="18130" y="69795"/>
                  </a:lnTo>
                  <a:lnTo>
                    <a:pt x="21649" y="133067"/>
                  </a:lnTo>
                  <a:lnTo>
                    <a:pt x="28122" y="182277"/>
                  </a:lnTo>
                  <a:lnTo>
                    <a:pt x="30901" y="241420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71146" y="3011150"/>
              <a:ext cx="226696" cy="301251"/>
            </a:xfrm>
            <a:custGeom>
              <a:avLst/>
              <a:gdLst/>
              <a:ahLst/>
              <a:cxnLst/>
              <a:rect l="0" t="0" r="0" b="0"/>
              <a:pathLst>
                <a:path w="226696" h="301251">
                  <a:moveTo>
                    <a:pt x="71341" y="0"/>
                  </a:moveTo>
                  <a:lnTo>
                    <a:pt x="23465" y="45781"/>
                  </a:lnTo>
                  <a:lnTo>
                    <a:pt x="5602" y="84952"/>
                  </a:lnTo>
                  <a:lnTo>
                    <a:pt x="0" y="127206"/>
                  </a:lnTo>
                  <a:lnTo>
                    <a:pt x="6513" y="184311"/>
                  </a:lnTo>
                  <a:lnTo>
                    <a:pt x="22452" y="241470"/>
                  </a:lnTo>
                  <a:lnTo>
                    <a:pt x="38398" y="267949"/>
                  </a:lnTo>
                  <a:lnTo>
                    <a:pt x="57940" y="290612"/>
                  </a:lnTo>
                  <a:lnTo>
                    <a:pt x="77863" y="298786"/>
                  </a:lnTo>
                  <a:lnTo>
                    <a:pt x="101146" y="301250"/>
                  </a:lnTo>
                  <a:lnTo>
                    <a:pt x="123192" y="298445"/>
                  </a:lnTo>
                  <a:lnTo>
                    <a:pt x="141569" y="290180"/>
                  </a:lnTo>
                  <a:lnTo>
                    <a:pt x="172430" y="265810"/>
                  </a:lnTo>
                  <a:lnTo>
                    <a:pt x="206105" y="209873"/>
                  </a:lnTo>
                  <a:lnTo>
                    <a:pt x="220585" y="173189"/>
                  </a:lnTo>
                  <a:lnTo>
                    <a:pt x="226695" y="132684"/>
                  </a:lnTo>
                  <a:lnTo>
                    <a:pt x="220354" y="85480"/>
                  </a:lnTo>
                  <a:lnTo>
                    <a:pt x="209989" y="54183"/>
                  </a:lnTo>
                  <a:lnTo>
                    <a:pt x="198863" y="37340"/>
                  </a:lnTo>
                  <a:lnTo>
                    <a:pt x="182999" y="25174"/>
                  </a:lnTo>
                  <a:lnTo>
                    <a:pt x="165420" y="17038"/>
                  </a:lnTo>
                  <a:lnTo>
                    <a:pt x="13451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263626" y="305326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51411" y="17958"/>
                  </a:lnTo>
                  <a:lnTo>
                    <a:pt x="16525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16269" y="313749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8335" y="8333"/>
                  </a:lnTo>
                  <a:lnTo>
                    <a:pt x="1794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76083" y="2863751"/>
              <a:ext cx="426821" cy="366562"/>
            </a:xfrm>
            <a:custGeom>
              <a:avLst/>
              <a:gdLst/>
              <a:ahLst/>
              <a:cxnLst/>
              <a:rect l="0" t="0" r="0" b="0"/>
              <a:pathLst>
                <a:path w="426821" h="366562">
                  <a:moveTo>
                    <a:pt x="208725" y="31585"/>
                  </a:moveTo>
                  <a:lnTo>
                    <a:pt x="191957" y="25996"/>
                  </a:lnTo>
                  <a:lnTo>
                    <a:pt x="174367" y="26372"/>
                  </a:lnTo>
                  <a:lnTo>
                    <a:pt x="124132" y="40474"/>
                  </a:lnTo>
                  <a:lnTo>
                    <a:pt x="62464" y="77681"/>
                  </a:lnTo>
                  <a:lnTo>
                    <a:pt x="30658" y="108498"/>
                  </a:lnTo>
                  <a:lnTo>
                    <a:pt x="23333" y="117955"/>
                  </a:lnTo>
                  <a:lnTo>
                    <a:pt x="15194" y="140942"/>
                  </a:lnTo>
                  <a:lnTo>
                    <a:pt x="4380" y="193827"/>
                  </a:lnTo>
                  <a:lnTo>
                    <a:pt x="0" y="240964"/>
                  </a:lnTo>
                  <a:lnTo>
                    <a:pt x="5214" y="268532"/>
                  </a:lnTo>
                  <a:lnTo>
                    <a:pt x="16500" y="292483"/>
                  </a:lnTo>
                  <a:lnTo>
                    <a:pt x="42585" y="324528"/>
                  </a:lnTo>
                  <a:lnTo>
                    <a:pt x="72541" y="348190"/>
                  </a:lnTo>
                  <a:lnTo>
                    <a:pt x="93216" y="358692"/>
                  </a:lnTo>
                  <a:lnTo>
                    <a:pt x="151897" y="366561"/>
                  </a:lnTo>
                  <a:lnTo>
                    <a:pt x="213574" y="364995"/>
                  </a:lnTo>
                  <a:lnTo>
                    <a:pt x="271148" y="350489"/>
                  </a:lnTo>
                  <a:lnTo>
                    <a:pt x="324440" y="327753"/>
                  </a:lnTo>
                  <a:lnTo>
                    <a:pt x="382112" y="287591"/>
                  </a:lnTo>
                  <a:lnTo>
                    <a:pt x="410693" y="251260"/>
                  </a:lnTo>
                  <a:lnTo>
                    <a:pt x="423635" y="219507"/>
                  </a:lnTo>
                  <a:lnTo>
                    <a:pt x="426820" y="182152"/>
                  </a:lnTo>
                  <a:lnTo>
                    <a:pt x="414928" y="126759"/>
                  </a:lnTo>
                  <a:lnTo>
                    <a:pt x="393173" y="78245"/>
                  </a:lnTo>
                  <a:lnTo>
                    <a:pt x="372041" y="51519"/>
                  </a:lnTo>
                  <a:lnTo>
                    <a:pt x="318272" y="14352"/>
                  </a:lnTo>
                  <a:lnTo>
                    <a:pt x="2613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716974" y="2484725"/>
            <a:ext cx="2605743" cy="551412"/>
            <a:chOff x="5716974" y="2484725"/>
            <a:chExt cx="2605743" cy="551412"/>
          </a:xfrm>
        </p:grpSpPr>
        <p:sp>
          <p:nvSpPr>
            <p:cNvPr id="31" name="Freeform 30"/>
            <p:cNvSpPr/>
            <p:nvPr/>
          </p:nvSpPr>
          <p:spPr>
            <a:xfrm>
              <a:off x="5716974" y="2484725"/>
              <a:ext cx="281506" cy="551412"/>
            </a:xfrm>
            <a:custGeom>
              <a:avLst/>
              <a:gdLst/>
              <a:ahLst/>
              <a:cxnLst/>
              <a:rect l="0" t="0" r="0" b="0"/>
              <a:pathLst>
                <a:path w="281506" h="551412">
                  <a:moveTo>
                    <a:pt x="10528" y="0"/>
                  </a:moveTo>
                  <a:lnTo>
                    <a:pt x="2195" y="48931"/>
                  </a:lnTo>
                  <a:lnTo>
                    <a:pt x="6023" y="108061"/>
                  </a:lnTo>
                  <a:lnTo>
                    <a:pt x="9193" y="156281"/>
                  </a:lnTo>
                  <a:lnTo>
                    <a:pt x="15722" y="207612"/>
                  </a:lnTo>
                  <a:lnTo>
                    <a:pt x="12767" y="261718"/>
                  </a:lnTo>
                  <a:lnTo>
                    <a:pt x="7851" y="319373"/>
                  </a:lnTo>
                  <a:lnTo>
                    <a:pt x="5446" y="366420"/>
                  </a:lnTo>
                  <a:lnTo>
                    <a:pt x="5903" y="406876"/>
                  </a:lnTo>
                  <a:lnTo>
                    <a:pt x="1166" y="457577"/>
                  </a:lnTo>
                  <a:lnTo>
                    <a:pt x="1947" y="461809"/>
                  </a:lnTo>
                  <a:lnTo>
                    <a:pt x="3638" y="459951"/>
                  </a:lnTo>
                  <a:lnTo>
                    <a:pt x="33844" y="399273"/>
                  </a:lnTo>
                  <a:lnTo>
                    <a:pt x="51225" y="358979"/>
                  </a:lnTo>
                  <a:lnTo>
                    <a:pt x="67221" y="342430"/>
                  </a:lnTo>
                  <a:lnTo>
                    <a:pt x="119467" y="313924"/>
                  </a:lnTo>
                  <a:lnTo>
                    <a:pt x="132287" y="307549"/>
                  </a:lnTo>
                  <a:lnTo>
                    <a:pt x="159010" y="303584"/>
                  </a:lnTo>
                  <a:lnTo>
                    <a:pt x="208704" y="310572"/>
                  </a:lnTo>
                  <a:lnTo>
                    <a:pt x="227678" y="322865"/>
                  </a:lnTo>
                  <a:lnTo>
                    <a:pt x="258923" y="359354"/>
                  </a:lnTo>
                  <a:lnTo>
                    <a:pt x="274939" y="389965"/>
                  </a:lnTo>
                  <a:lnTo>
                    <a:pt x="281505" y="426851"/>
                  </a:lnTo>
                  <a:lnTo>
                    <a:pt x="277861" y="461827"/>
                  </a:lnTo>
                  <a:lnTo>
                    <a:pt x="263783" y="494416"/>
                  </a:lnTo>
                  <a:lnTo>
                    <a:pt x="239205" y="520710"/>
                  </a:lnTo>
                  <a:lnTo>
                    <a:pt x="199459" y="542150"/>
                  </a:lnTo>
                  <a:lnTo>
                    <a:pt x="178725" y="550182"/>
                  </a:lnTo>
                  <a:lnTo>
                    <a:pt x="154693" y="551411"/>
                  </a:lnTo>
                  <a:lnTo>
                    <a:pt x="94547" y="539594"/>
                  </a:lnTo>
                  <a:lnTo>
                    <a:pt x="57390" y="528507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5594" y="2747937"/>
              <a:ext cx="18863" cy="178986"/>
            </a:xfrm>
            <a:custGeom>
              <a:avLst/>
              <a:gdLst/>
              <a:ahLst/>
              <a:cxnLst/>
              <a:rect l="0" t="0" r="0" b="0"/>
              <a:pathLst>
                <a:path w="18863" h="178986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4678" y="135714"/>
                  </a:lnTo>
                  <a:lnTo>
                    <a:pt x="1886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190756" y="2832165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15236" y="3120"/>
                  </a:lnTo>
                  <a:lnTo>
                    <a:pt x="5469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41718" y="2583647"/>
              <a:ext cx="249163" cy="388054"/>
            </a:xfrm>
            <a:custGeom>
              <a:avLst/>
              <a:gdLst/>
              <a:ahLst/>
              <a:cxnLst/>
              <a:rect l="0" t="0" r="0" b="0"/>
              <a:pathLst>
                <a:path w="249163" h="388054">
                  <a:moveTo>
                    <a:pt x="7007" y="90591"/>
                  </a:moveTo>
                  <a:lnTo>
                    <a:pt x="1418" y="73823"/>
                  </a:lnTo>
                  <a:lnTo>
                    <a:pt x="2112" y="66544"/>
                  </a:lnTo>
                  <a:lnTo>
                    <a:pt x="9120" y="52218"/>
                  </a:lnTo>
                  <a:lnTo>
                    <a:pt x="46106" y="9893"/>
                  </a:lnTo>
                  <a:lnTo>
                    <a:pt x="66108" y="2082"/>
                  </a:lnTo>
                  <a:lnTo>
                    <a:pt x="77994" y="0"/>
                  </a:lnTo>
                  <a:lnTo>
                    <a:pt x="97438" y="3925"/>
                  </a:lnTo>
                  <a:lnTo>
                    <a:pt x="134574" y="25509"/>
                  </a:lnTo>
                  <a:lnTo>
                    <a:pt x="148711" y="41778"/>
                  </a:lnTo>
                  <a:lnTo>
                    <a:pt x="171204" y="92265"/>
                  </a:lnTo>
                  <a:lnTo>
                    <a:pt x="182724" y="147377"/>
                  </a:lnTo>
                  <a:lnTo>
                    <a:pt x="185024" y="197104"/>
                  </a:lnTo>
                  <a:lnTo>
                    <a:pt x="191390" y="255130"/>
                  </a:lnTo>
                  <a:lnTo>
                    <a:pt x="188001" y="281482"/>
                  </a:lnTo>
                  <a:lnTo>
                    <a:pt x="177526" y="307623"/>
                  </a:lnTo>
                  <a:lnTo>
                    <a:pt x="151898" y="340900"/>
                  </a:lnTo>
                  <a:lnTo>
                    <a:pt x="122078" y="364928"/>
                  </a:lnTo>
                  <a:lnTo>
                    <a:pt x="70080" y="388053"/>
                  </a:lnTo>
                  <a:lnTo>
                    <a:pt x="32974" y="387998"/>
                  </a:lnTo>
                  <a:lnTo>
                    <a:pt x="12309" y="380309"/>
                  </a:lnTo>
                  <a:lnTo>
                    <a:pt x="3523" y="374984"/>
                  </a:lnTo>
                  <a:lnTo>
                    <a:pt x="5" y="369093"/>
                  </a:lnTo>
                  <a:lnTo>
                    <a:pt x="0" y="362827"/>
                  </a:lnTo>
                  <a:lnTo>
                    <a:pt x="6232" y="349625"/>
                  </a:lnTo>
                  <a:lnTo>
                    <a:pt x="16801" y="335959"/>
                  </a:lnTo>
                  <a:lnTo>
                    <a:pt x="41495" y="320700"/>
                  </a:lnTo>
                  <a:lnTo>
                    <a:pt x="82449" y="306233"/>
                  </a:lnTo>
                  <a:lnTo>
                    <a:pt x="120867" y="303834"/>
                  </a:lnTo>
                  <a:lnTo>
                    <a:pt x="184117" y="316013"/>
                  </a:lnTo>
                  <a:lnTo>
                    <a:pt x="232148" y="329734"/>
                  </a:lnTo>
                  <a:lnTo>
                    <a:pt x="249162" y="3327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46091" y="2594949"/>
              <a:ext cx="331738" cy="380541"/>
            </a:xfrm>
            <a:custGeom>
              <a:avLst/>
              <a:gdLst/>
              <a:ahLst/>
              <a:cxnLst/>
              <a:rect l="0" t="0" r="0" b="0"/>
              <a:pathLst>
                <a:path w="331738" h="380541">
                  <a:moveTo>
                    <a:pt x="134303" y="5589"/>
                  </a:moveTo>
                  <a:lnTo>
                    <a:pt x="117535" y="0"/>
                  </a:lnTo>
                  <a:lnTo>
                    <a:pt x="110256" y="694"/>
                  </a:lnTo>
                  <a:lnTo>
                    <a:pt x="95929" y="7703"/>
                  </a:lnTo>
                  <a:lnTo>
                    <a:pt x="67668" y="32436"/>
                  </a:lnTo>
                  <a:lnTo>
                    <a:pt x="47748" y="61117"/>
                  </a:lnTo>
                  <a:lnTo>
                    <a:pt x="26825" y="112138"/>
                  </a:lnTo>
                  <a:lnTo>
                    <a:pt x="6098" y="167276"/>
                  </a:lnTo>
                  <a:lnTo>
                    <a:pt x="0" y="209214"/>
                  </a:lnTo>
                  <a:lnTo>
                    <a:pt x="9371" y="251276"/>
                  </a:lnTo>
                  <a:lnTo>
                    <a:pt x="40194" y="309995"/>
                  </a:lnTo>
                  <a:lnTo>
                    <a:pt x="67750" y="347259"/>
                  </a:lnTo>
                  <a:lnTo>
                    <a:pt x="94307" y="369907"/>
                  </a:lnTo>
                  <a:lnTo>
                    <a:pt x="117307" y="378078"/>
                  </a:lnTo>
                  <a:lnTo>
                    <a:pt x="144297" y="380540"/>
                  </a:lnTo>
                  <a:lnTo>
                    <a:pt x="175789" y="377735"/>
                  </a:lnTo>
                  <a:lnTo>
                    <a:pt x="220814" y="358400"/>
                  </a:lnTo>
                  <a:lnTo>
                    <a:pt x="268374" y="327661"/>
                  </a:lnTo>
                  <a:lnTo>
                    <a:pt x="285917" y="309000"/>
                  </a:lnTo>
                  <a:lnTo>
                    <a:pt x="311993" y="249688"/>
                  </a:lnTo>
                  <a:lnTo>
                    <a:pt x="329495" y="186953"/>
                  </a:lnTo>
                  <a:lnTo>
                    <a:pt x="331737" y="146804"/>
                  </a:lnTo>
                  <a:lnTo>
                    <a:pt x="324343" y="112162"/>
                  </a:lnTo>
                  <a:lnTo>
                    <a:pt x="313911" y="90389"/>
                  </a:lnTo>
                  <a:lnTo>
                    <a:pt x="289295" y="63991"/>
                  </a:lnTo>
                  <a:lnTo>
                    <a:pt x="239202" y="30062"/>
                  </a:lnTo>
                  <a:lnTo>
                    <a:pt x="217189" y="22315"/>
                  </a:lnTo>
                  <a:lnTo>
                    <a:pt x="171169" y="17342"/>
                  </a:lnTo>
                  <a:lnTo>
                    <a:pt x="144831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91005" y="266370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73122" y="3120"/>
                  </a:lnTo>
                  <a:lnTo>
                    <a:pt x="16717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91005" y="2790051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5368" y="0"/>
                  </a:lnTo>
                  <a:lnTo>
                    <a:pt x="80421" y="0"/>
                  </a:lnTo>
                  <a:lnTo>
                    <a:pt x="1984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833202" y="2558425"/>
              <a:ext cx="10529" cy="431669"/>
            </a:xfrm>
            <a:custGeom>
              <a:avLst/>
              <a:gdLst/>
              <a:ahLst/>
              <a:cxnLst/>
              <a:rect l="0" t="0" r="0" b="0"/>
              <a:pathLst>
                <a:path w="10529" h="431669">
                  <a:moveTo>
                    <a:pt x="10528" y="0"/>
                  </a:moveTo>
                  <a:lnTo>
                    <a:pt x="3293" y="27556"/>
                  </a:lnTo>
                  <a:lnTo>
                    <a:pt x="650" y="90017"/>
                  </a:lnTo>
                  <a:lnTo>
                    <a:pt x="193" y="145995"/>
                  </a:lnTo>
                  <a:lnTo>
                    <a:pt x="57" y="202745"/>
                  </a:lnTo>
                  <a:lnTo>
                    <a:pt x="17" y="260893"/>
                  </a:lnTo>
                  <a:lnTo>
                    <a:pt x="5" y="315168"/>
                  </a:lnTo>
                  <a:lnTo>
                    <a:pt x="2" y="365174"/>
                  </a:lnTo>
                  <a:lnTo>
                    <a:pt x="1" y="40338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78384" y="2614357"/>
              <a:ext cx="344333" cy="372971"/>
            </a:xfrm>
            <a:custGeom>
              <a:avLst/>
              <a:gdLst/>
              <a:ahLst/>
              <a:cxnLst/>
              <a:rect l="0" t="0" r="0" b="0"/>
              <a:pathLst>
                <a:path w="344333" h="372971">
                  <a:moveTo>
                    <a:pt x="149616" y="7238"/>
                  </a:moveTo>
                  <a:lnTo>
                    <a:pt x="115994" y="17984"/>
                  </a:lnTo>
                  <a:lnTo>
                    <a:pt x="80123" y="42008"/>
                  </a:lnTo>
                  <a:lnTo>
                    <a:pt x="45855" y="84686"/>
                  </a:lnTo>
                  <a:lnTo>
                    <a:pt x="16556" y="137830"/>
                  </a:lnTo>
                  <a:lnTo>
                    <a:pt x="877" y="179423"/>
                  </a:lnTo>
                  <a:lnTo>
                    <a:pt x="0" y="221383"/>
                  </a:lnTo>
                  <a:lnTo>
                    <a:pt x="11354" y="276313"/>
                  </a:lnTo>
                  <a:lnTo>
                    <a:pt x="34914" y="319052"/>
                  </a:lnTo>
                  <a:lnTo>
                    <a:pt x="62098" y="350371"/>
                  </a:lnTo>
                  <a:lnTo>
                    <a:pt x="88590" y="366401"/>
                  </a:lnTo>
                  <a:lnTo>
                    <a:pt x="124255" y="372970"/>
                  </a:lnTo>
                  <a:lnTo>
                    <a:pt x="158869" y="369327"/>
                  </a:lnTo>
                  <a:lnTo>
                    <a:pt x="216477" y="349210"/>
                  </a:lnTo>
                  <a:lnTo>
                    <a:pt x="264079" y="319587"/>
                  </a:lnTo>
                  <a:lnTo>
                    <a:pt x="301688" y="280287"/>
                  </a:lnTo>
                  <a:lnTo>
                    <a:pt x="324396" y="243600"/>
                  </a:lnTo>
                  <a:lnTo>
                    <a:pt x="337389" y="189281"/>
                  </a:lnTo>
                  <a:lnTo>
                    <a:pt x="344332" y="147485"/>
                  </a:lnTo>
                  <a:lnTo>
                    <a:pt x="342222" y="119483"/>
                  </a:lnTo>
                  <a:lnTo>
                    <a:pt x="334265" y="97679"/>
                  </a:lnTo>
                  <a:lnTo>
                    <a:pt x="296588" y="38445"/>
                  </a:lnTo>
                  <a:lnTo>
                    <a:pt x="281618" y="19938"/>
                  </a:lnTo>
                  <a:lnTo>
                    <a:pt x="263265" y="7813"/>
                  </a:lnTo>
                  <a:lnTo>
                    <a:pt x="227613" y="0"/>
                  </a:lnTo>
                  <a:lnTo>
                    <a:pt x="187414" y="3274"/>
                  </a:lnTo>
                  <a:lnTo>
                    <a:pt x="128559" y="282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274362" y="705409"/>
            <a:ext cx="1035718" cy="419818"/>
            <a:chOff x="3274362" y="705409"/>
            <a:chExt cx="1035718" cy="419818"/>
          </a:xfrm>
        </p:grpSpPr>
        <p:sp>
          <p:nvSpPr>
            <p:cNvPr id="41" name="Freeform 40"/>
            <p:cNvSpPr/>
            <p:nvPr/>
          </p:nvSpPr>
          <p:spPr>
            <a:xfrm>
              <a:off x="3274362" y="76858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25128" y="7236"/>
                  </a:lnTo>
                  <a:lnTo>
                    <a:pt x="172025" y="12997"/>
                  </a:lnTo>
                  <a:lnTo>
                    <a:pt x="115869" y="19465"/>
                  </a:lnTo>
                  <a:lnTo>
                    <a:pt x="54037" y="323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63917" y="705409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3119" y="42692"/>
                  </a:lnTo>
                  <a:lnTo>
                    <a:pt x="17958" y="96002"/>
                  </a:lnTo>
                  <a:lnTo>
                    <a:pt x="28547" y="148338"/>
                  </a:lnTo>
                  <a:lnTo>
                    <a:pt x="38421" y="210477"/>
                  </a:lnTo>
                  <a:lnTo>
                    <a:pt x="39850" y="249017"/>
                  </a:lnTo>
                  <a:lnTo>
                    <a:pt x="35724" y="280843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95941" y="779108"/>
              <a:ext cx="314139" cy="346119"/>
            </a:xfrm>
            <a:custGeom>
              <a:avLst/>
              <a:gdLst/>
              <a:ahLst/>
              <a:cxnLst/>
              <a:rect l="0" t="0" r="0" b="0"/>
              <a:pathLst>
                <a:path w="314139" h="346119">
                  <a:moveTo>
                    <a:pt x="215458" y="0"/>
                  </a:moveTo>
                  <a:lnTo>
                    <a:pt x="156841" y="0"/>
                  </a:lnTo>
                  <a:lnTo>
                    <a:pt x="96601" y="1170"/>
                  </a:lnTo>
                  <a:lnTo>
                    <a:pt x="45361" y="11453"/>
                  </a:lnTo>
                  <a:lnTo>
                    <a:pt x="31870" y="14655"/>
                  </a:lnTo>
                  <a:lnTo>
                    <a:pt x="22876" y="21468"/>
                  </a:lnTo>
                  <a:lnTo>
                    <a:pt x="12882" y="41517"/>
                  </a:lnTo>
                  <a:lnTo>
                    <a:pt x="2821" y="103011"/>
                  </a:lnTo>
                  <a:lnTo>
                    <a:pt x="0" y="114298"/>
                  </a:lnTo>
                  <a:lnTo>
                    <a:pt x="1629" y="120652"/>
                  </a:lnTo>
                  <a:lnTo>
                    <a:pt x="6225" y="123719"/>
                  </a:lnTo>
                  <a:lnTo>
                    <a:pt x="20690" y="124007"/>
                  </a:lnTo>
                  <a:lnTo>
                    <a:pt x="74342" y="111535"/>
                  </a:lnTo>
                  <a:lnTo>
                    <a:pt x="108915" y="112726"/>
                  </a:lnTo>
                  <a:lnTo>
                    <a:pt x="168888" y="126860"/>
                  </a:lnTo>
                  <a:lnTo>
                    <a:pt x="211018" y="140144"/>
                  </a:lnTo>
                  <a:lnTo>
                    <a:pt x="266346" y="172397"/>
                  </a:lnTo>
                  <a:lnTo>
                    <a:pt x="289937" y="194320"/>
                  </a:lnTo>
                  <a:lnTo>
                    <a:pt x="312902" y="242789"/>
                  </a:lnTo>
                  <a:lnTo>
                    <a:pt x="314138" y="266614"/>
                  </a:lnTo>
                  <a:lnTo>
                    <a:pt x="312830" y="279518"/>
                  </a:lnTo>
                  <a:lnTo>
                    <a:pt x="302018" y="300095"/>
                  </a:lnTo>
                  <a:lnTo>
                    <a:pt x="284345" y="317040"/>
                  </a:lnTo>
                  <a:lnTo>
                    <a:pt x="260892" y="332369"/>
                  </a:lnTo>
                  <a:lnTo>
                    <a:pt x="215791" y="342975"/>
                  </a:lnTo>
                  <a:lnTo>
                    <a:pt x="165384" y="346118"/>
                  </a:lnTo>
                  <a:lnTo>
                    <a:pt x="106694" y="339944"/>
                  </a:lnTo>
                  <a:lnTo>
                    <a:pt x="68059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1831958" y="800165"/>
            <a:ext cx="855419" cy="357970"/>
            <a:chOff x="1831958" y="800165"/>
            <a:chExt cx="855419" cy="357970"/>
          </a:xfrm>
        </p:grpSpPr>
        <p:sp>
          <p:nvSpPr>
            <p:cNvPr id="45" name="Freeform 44"/>
            <p:cNvSpPr/>
            <p:nvPr/>
          </p:nvSpPr>
          <p:spPr>
            <a:xfrm>
              <a:off x="1831958" y="852936"/>
              <a:ext cx="189514" cy="10401"/>
            </a:xfrm>
            <a:custGeom>
              <a:avLst/>
              <a:gdLst/>
              <a:ahLst/>
              <a:cxnLst/>
              <a:rect l="0" t="0" r="0" b="0"/>
              <a:pathLst>
                <a:path w="189514" h="10401">
                  <a:moveTo>
                    <a:pt x="189513" y="10400"/>
                  </a:moveTo>
                  <a:lnTo>
                    <a:pt x="161957" y="3165"/>
                  </a:lnTo>
                  <a:lnTo>
                    <a:pt x="105734" y="522"/>
                  </a:lnTo>
                  <a:lnTo>
                    <a:pt x="49222" y="0"/>
                  </a:lnTo>
                  <a:lnTo>
                    <a:pt x="6083" y="7133"/>
                  </a:lnTo>
                  <a:lnTo>
                    <a:pt x="2886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79399" y="800165"/>
              <a:ext cx="21057" cy="315856"/>
            </a:xfrm>
            <a:custGeom>
              <a:avLst/>
              <a:gdLst/>
              <a:ahLst/>
              <a:cxnLst/>
              <a:rect l="0" t="0" r="0" b="0"/>
              <a:pathLst>
                <a:path w="21057" h="315856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9065" y="236057"/>
                  </a:lnTo>
                  <a:lnTo>
                    <a:pt x="18669" y="290876"/>
                  </a:lnTo>
                  <a:lnTo>
                    <a:pt x="210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86137" y="827838"/>
              <a:ext cx="301240" cy="330297"/>
            </a:xfrm>
            <a:custGeom>
              <a:avLst/>
              <a:gdLst/>
              <a:ahLst/>
              <a:cxnLst/>
              <a:rect l="0" t="0" r="0" b="0"/>
              <a:pathLst>
                <a:path w="301240" h="330297">
                  <a:moveTo>
                    <a:pt x="224930" y="24970"/>
                  </a:moveTo>
                  <a:lnTo>
                    <a:pt x="213751" y="13791"/>
                  </a:lnTo>
                  <a:lnTo>
                    <a:pt x="184443" y="1251"/>
                  </a:lnTo>
                  <a:lnTo>
                    <a:pt x="162482" y="0"/>
                  </a:lnTo>
                  <a:lnTo>
                    <a:pt x="101976" y="4567"/>
                  </a:lnTo>
                  <a:lnTo>
                    <a:pt x="46392" y="18499"/>
                  </a:lnTo>
                  <a:lnTo>
                    <a:pt x="38054" y="24166"/>
                  </a:lnTo>
                  <a:lnTo>
                    <a:pt x="25671" y="39820"/>
                  </a:lnTo>
                  <a:lnTo>
                    <a:pt x="12730" y="97043"/>
                  </a:lnTo>
                  <a:lnTo>
                    <a:pt x="0" y="140462"/>
                  </a:lnTo>
                  <a:lnTo>
                    <a:pt x="2447" y="146418"/>
                  </a:lnTo>
                  <a:lnTo>
                    <a:pt x="8758" y="149219"/>
                  </a:lnTo>
                  <a:lnTo>
                    <a:pt x="58097" y="150898"/>
                  </a:lnTo>
                  <a:lnTo>
                    <a:pt x="115763" y="159636"/>
                  </a:lnTo>
                  <a:lnTo>
                    <a:pt x="172214" y="172626"/>
                  </a:lnTo>
                  <a:lnTo>
                    <a:pt x="211260" y="186093"/>
                  </a:lnTo>
                  <a:lnTo>
                    <a:pt x="268963" y="225292"/>
                  </a:lnTo>
                  <a:lnTo>
                    <a:pt x="286614" y="240344"/>
                  </a:lnTo>
                  <a:lnTo>
                    <a:pt x="298359" y="258732"/>
                  </a:lnTo>
                  <a:lnTo>
                    <a:pt x="301239" y="278603"/>
                  </a:lnTo>
                  <a:lnTo>
                    <a:pt x="300369" y="288815"/>
                  </a:lnTo>
                  <a:lnTo>
                    <a:pt x="290044" y="306401"/>
                  </a:lnTo>
                  <a:lnTo>
                    <a:pt x="282377" y="314366"/>
                  </a:lnTo>
                  <a:lnTo>
                    <a:pt x="261381" y="323216"/>
                  </a:lnTo>
                  <a:lnTo>
                    <a:pt x="209773" y="328898"/>
                  </a:lnTo>
                  <a:lnTo>
                    <a:pt x="147283" y="328850"/>
                  </a:lnTo>
                  <a:lnTo>
                    <a:pt x="106517" y="324149"/>
                  </a:lnTo>
                  <a:lnTo>
                    <a:pt x="77531" y="330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958300" y="1263457"/>
            <a:ext cx="2526841" cy="519766"/>
            <a:chOff x="1958300" y="1263457"/>
            <a:chExt cx="2526841" cy="519766"/>
          </a:xfrm>
        </p:grpSpPr>
        <p:sp>
          <p:nvSpPr>
            <p:cNvPr id="49" name="Freeform 48"/>
            <p:cNvSpPr/>
            <p:nvPr/>
          </p:nvSpPr>
          <p:spPr>
            <a:xfrm>
              <a:off x="3411233" y="1263457"/>
              <a:ext cx="1073908" cy="84191"/>
            </a:xfrm>
            <a:custGeom>
              <a:avLst/>
              <a:gdLst/>
              <a:ahLst/>
              <a:cxnLst/>
              <a:rect l="0" t="0" r="0" b="0"/>
              <a:pathLst>
                <a:path w="1073908" h="84191">
                  <a:moveTo>
                    <a:pt x="1073907" y="10491"/>
                  </a:moveTo>
                  <a:lnTo>
                    <a:pt x="1031215" y="7371"/>
                  </a:lnTo>
                  <a:lnTo>
                    <a:pt x="970669" y="938"/>
                  </a:lnTo>
                  <a:lnTo>
                    <a:pt x="912570" y="155"/>
                  </a:lnTo>
                  <a:lnTo>
                    <a:pt x="850705" y="0"/>
                  </a:lnTo>
                  <a:lnTo>
                    <a:pt x="794594" y="1140"/>
                  </a:lnTo>
                  <a:lnTo>
                    <a:pt x="732058" y="9028"/>
                  </a:lnTo>
                  <a:lnTo>
                    <a:pt x="675882" y="10202"/>
                  </a:lnTo>
                  <a:lnTo>
                    <a:pt x="612792" y="13553"/>
                  </a:lnTo>
                  <a:lnTo>
                    <a:pt x="549334" y="19545"/>
                  </a:lnTo>
                  <a:lnTo>
                    <a:pt x="490049" y="21898"/>
                  </a:lnTo>
                  <a:lnTo>
                    <a:pt x="437091" y="29295"/>
                  </a:lnTo>
                  <a:lnTo>
                    <a:pt x="382177" y="36692"/>
                  </a:lnTo>
                  <a:lnTo>
                    <a:pt x="330299" y="42182"/>
                  </a:lnTo>
                  <a:lnTo>
                    <a:pt x="268667" y="51001"/>
                  </a:lnTo>
                  <a:lnTo>
                    <a:pt x="208169" y="60727"/>
                  </a:lnTo>
                  <a:lnTo>
                    <a:pt x="147299" y="70052"/>
                  </a:lnTo>
                  <a:lnTo>
                    <a:pt x="85832" y="78776"/>
                  </a:lnTo>
                  <a:lnTo>
                    <a:pt x="26583" y="83477"/>
                  </a:lnTo>
                  <a:lnTo>
                    <a:pt x="0" y="84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58300" y="1296753"/>
              <a:ext cx="789638" cy="61424"/>
            </a:xfrm>
            <a:custGeom>
              <a:avLst/>
              <a:gdLst/>
              <a:ahLst/>
              <a:cxnLst/>
              <a:rect l="0" t="0" r="0" b="0"/>
              <a:pathLst>
                <a:path w="789638" h="61424">
                  <a:moveTo>
                    <a:pt x="789637" y="19309"/>
                  </a:moveTo>
                  <a:lnTo>
                    <a:pt x="772870" y="8130"/>
                  </a:lnTo>
                  <a:lnTo>
                    <a:pt x="740086" y="1179"/>
                  </a:lnTo>
                  <a:lnTo>
                    <a:pt x="679850" y="0"/>
                  </a:lnTo>
                  <a:lnTo>
                    <a:pt x="618559" y="6699"/>
                  </a:lnTo>
                  <a:lnTo>
                    <a:pt x="564642" y="8164"/>
                  </a:lnTo>
                  <a:lnTo>
                    <a:pt x="507333" y="11717"/>
                  </a:lnTo>
                  <a:lnTo>
                    <a:pt x="450188" y="17059"/>
                  </a:lnTo>
                  <a:lnTo>
                    <a:pt x="388803" y="18642"/>
                  </a:lnTo>
                  <a:lnTo>
                    <a:pt x="332400" y="22231"/>
                  </a:lnTo>
                  <a:lnTo>
                    <a:pt x="276694" y="30703"/>
                  </a:lnTo>
                  <a:lnTo>
                    <a:pt x="232939" y="36071"/>
                  </a:lnTo>
                  <a:lnTo>
                    <a:pt x="170015" y="39093"/>
                  </a:lnTo>
                  <a:lnTo>
                    <a:pt x="114976" y="39989"/>
                  </a:lnTo>
                  <a:lnTo>
                    <a:pt x="56983" y="43411"/>
                  </a:lnTo>
                  <a:lnTo>
                    <a:pt x="0" y="61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97640" y="1481745"/>
              <a:ext cx="306868" cy="301478"/>
            </a:xfrm>
            <a:custGeom>
              <a:avLst/>
              <a:gdLst/>
              <a:ahLst/>
              <a:cxnLst/>
              <a:rect l="0" t="0" r="0" b="0"/>
              <a:pathLst>
                <a:path w="306868" h="301478">
                  <a:moveTo>
                    <a:pt x="129158" y="13301"/>
                  </a:moveTo>
                  <a:lnTo>
                    <a:pt x="140336" y="2123"/>
                  </a:lnTo>
                  <a:lnTo>
                    <a:pt x="147138" y="0"/>
                  </a:lnTo>
                  <a:lnTo>
                    <a:pt x="173479" y="2601"/>
                  </a:lnTo>
                  <a:lnTo>
                    <a:pt x="202341" y="11951"/>
                  </a:lnTo>
                  <a:lnTo>
                    <a:pt x="263597" y="50533"/>
                  </a:lnTo>
                  <a:lnTo>
                    <a:pt x="293624" y="82527"/>
                  </a:lnTo>
                  <a:lnTo>
                    <a:pt x="301690" y="103340"/>
                  </a:lnTo>
                  <a:lnTo>
                    <a:pt x="306867" y="160418"/>
                  </a:lnTo>
                  <a:lnTo>
                    <a:pt x="302175" y="205200"/>
                  </a:lnTo>
                  <a:lnTo>
                    <a:pt x="287787" y="242516"/>
                  </a:lnTo>
                  <a:lnTo>
                    <a:pt x="263116" y="270210"/>
                  </a:lnTo>
                  <a:lnTo>
                    <a:pt x="233580" y="287644"/>
                  </a:lnTo>
                  <a:lnTo>
                    <a:pt x="197012" y="300219"/>
                  </a:lnTo>
                  <a:lnTo>
                    <a:pt x="173353" y="301477"/>
                  </a:lnTo>
                  <a:lnTo>
                    <a:pt x="118390" y="292753"/>
                  </a:lnTo>
                  <a:lnTo>
                    <a:pt x="69189" y="278595"/>
                  </a:lnTo>
                  <a:lnTo>
                    <a:pt x="28266" y="247787"/>
                  </a:lnTo>
                  <a:lnTo>
                    <a:pt x="12176" y="221599"/>
                  </a:lnTo>
                  <a:lnTo>
                    <a:pt x="0" y="186023"/>
                  </a:lnTo>
                  <a:lnTo>
                    <a:pt x="162" y="145846"/>
                  </a:lnTo>
                  <a:lnTo>
                    <a:pt x="13919" y="87818"/>
                  </a:lnTo>
                  <a:lnTo>
                    <a:pt x="17237" y="77017"/>
                  </a:lnTo>
                  <a:lnTo>
                    <a:pt x="22958" y="68646"/>
                  </a:lnTo>
                  <a:lnTo>
                    <a:pt x="54238" y="46807"/>
                  </a:lnTo>
                  <a:lnTo>
                    <a:pt x="76515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625180" y="1476916"/>
            <a:ext cx="898306" cy="468710"/>
            <a:chOff x="3625180" y="1476916"/>
            <a:chExt cx="898306" cy="468710"/>
          </a:xfrm>
        </p:grpSpPr>
        <p:sp>
          <p:nvSpPr>
            <p:cNvPr id="53" name="Freeform 52"/>
            <p:cNvSpPr/>
            <p:nvPr/>
          </p:nvSpPr>
          <p:spPr>
            <a:xfrm>
              <a:off x="3625180" y="1476916"/>
              <a:ext cx="449349" cy="468710"/>
            </a:xfrm>
            <a:custGeom>
              <a:avLst/>
              <a:gdLst/>
              <a:ahLst/>
              <a:cxnLst/>
              <a:rect l="0" t="0" r="0" b="0"/>
              <a:pathLst>
                <a:path w="449349" h="468710">
                  <a:moveTo>
                    <a:pt x="59794" y="18130"/>
                  </a:moveTo>
                  <a:lnTo>
                    <a:pt x="76561" y="6952"/>
                  </a:lnTo>
                  <a:lnTo>
                    <a:pt x="109345" y="0"/>
                  </a:lnTo>
                  <a:lnTo>
                    <a:pt x="168411" y="6057"/>
                  </a:lnTo>
                  <a:lnTo>
                    <a:pt x="227302" y="21898"/>
                  </a:lnTo>
                  <a:lnTo>
                    <a:pt x="280768" y="50674"/>
                  </a:lnTo>
                  <a:lnTo>
                    <a:pt x="300724" y="65350"/>
                  </a:lnTo>
                  <a:lnTo>
                    <a:pt x="323943" y="93342"/>
                  </a:lnTo>
                  <a:lnTo>
                    <a:pt x="357784" y="156303"/>
                  </a:lnTo>
                  <a:lnTo>
                    <a:pt x="369835" y="195031"/>
                  </a:lnTo>
                  <a:lnTo>
                    <a:pt x="380472" y="258394"/>
                  </a:lnTo>
                  <a:lnTo>
                    <a:pt x="376645" y="316497"/>
                  </a:lnTo>
                  <a:lnTo>
                    <a:pt x="366715" y="351810"/>
                  </a:lnTo>
                  <a:lnTo>
                    <a:pt x="339872" y="388416"/>
                  </a:lnTo>
                  <a:lnTo>
                    <a:pt x="301121" y="423505"/>
                  </a:lnTo>
                  <a:lnTo>
                    <a:pt x="258502" y="444562"/>
                  </a:lnTo>
                  <a:lnTo>
                    <a:pt x="206236" y="459986"/>
                  </a:lnTo>
                  <a:lnTo>
                    <a:pt x="145263" y="468709"/>
                  </a:lnTo>
                  <a:lnTo>
                    <a:pt x="86468" y="462026"/>
                  </a:lnTo>
                  <a:lnTo>
                    <a:pt x="39846" y="446321"/>
                  </a:lnTo>
                  <a:lnTo>
                    <a:pt x="28948" y="440461"/>
                  </a:lnTo>
                  <a:lnTo>
                    <a:pt x="13719" y="424592"/>
                  </a:lnTo>
                  <a:lnTo>
                    <a:pt x="4221" y="404670"/>
                  </a:lnTo>
                  <a:lnTo>
                    <a:pt x="0" y="380219"/>
                  </a:lnTo>
                  <a:lnTo>
                    <a:pt x="2384" y="369487"/>
                  </a:lnTo>
                  <a:lnTo>
                    <a:pt x="14391" y="351323"/>
                  </a:lnTo>
                  <a:lnTo>
                    <a:pt x="40882" y="327944"/>
                  </a:lnTo>
                  <a:lnTo>
                    <a:pt x="76547" y="311788"/>
                  </a:lnTo>
                  <a:lnTo>
                    <a:pt x="103114" y="309692"/>
                  </a:lnTo>
                  <a:lnTo>
                    <a:pt x="163887" y="317878"/>
                  </a:lnTo>
                  <a:lnTo>
                    <a:pt x="216576" y="330760"/>
                  </a:lnTo>
                  <a:lnTo>
                    <a:pt x="267711" y="347689"/>
                  </a:lnTo>
                  <a:lnTo>
                    <a:pt x="322657" y="371621"/>
                  </a:lnTo>
                  <a:lnTo>
                    <a:pt x="386147" y="393562"/>
                  </a:lnTo>
                  <a:lnTo>
                    <a:pt x="449348" y="418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18449" y="1526632"/>
              <a:ext cx="405037" cy="388043"/>
            </a:xfrm>
            <a:custGeom>
              <a:avLst/>
              <a:gdLst/>
              <a:ahLst/>
              <a:cxnLst/>
              <a:rect l="0" t="0" r="0" b="0"/>
              <a:pathLst>
                <a:path w="405037" h="388043">
                  <a:moveTo>
                    <a:pt x="92950" y="31585"/>
                  </a:moveTo>
                  <a:lnTo>
                    <a:pt x="104128" y="14818"/>
                  </a:lnTo>
                  <a:lnTo>
                    <a:pt x="113270" y="9878"/>
                  </a:lnTo>
                  <a:lnTo>
                    <a:pt x="166850" y="1951"/>
                  </a:lnTo>
                  <a:lnTo>
                    <a:pt x="205703" y="3698"/>
                  </a:lnTo>
                  <a:lnTo>
                    <a:pt x="228460" y="9832"/>
                  </a:lnTo>
                  <a:lnTo>
                    <a:pt x="291702" y="46178"/>
                  </a:lnTo>
                  <a:lnTo>
                    <a:pt x="353686" y="94789"/>
                  </a:lnTo>
                  <a:lnTo>
                    <a:pt x="367930" y="109978"/>
                  </a:lnTo>
                  <a:lnTo>
                    <a:pt x="396085" y="164134"/>
                  </a:lnTo>
                  <a:lnTo>
                    <a:pt x="405036" y="204350"/>
                  </a:lnTo>
                  <a:lnTo>
                    <a:pt x="399655" y="258691"/>
                  </a:lnTo>
                  <a:lnTo>
                    <a:pt x="389456" y="292288"/>
                  </a:lnTo>
                  <a:lnTo>
                    <a:pt x="358972" y="332609"/>
                  </a:lnTo>
                  <a:lnTo>
                    <a:pt x="323052" y="360152"/>
                  </a:lnTo>
                  <a:lnTo>
                    <a:pt x="271733" y="381898"/>
                  </a:lnTo>
                  <a:lnTo>
                    <a:pt x="221375" y="388042"/>
                  </a:lnTo>
                  <a:lnTo>
                    <a:pt x="166368" y="386136"/>
                  </a:lnTo>
                  <a:lnTo>
                    <a:pt x="140788" y="379846"/>
                  </a:lnTo>
                  <a:lnTo>
                    <a:pt x="83015" y="349452"/>
                  </a:lnTo>
                  <a:lnTo>
                    <a:pt x="59070" y="322690"/>
                  </a:lnTo>
                  <a:lnTo>
                    <a:pt x="30019" y="272318"/>
                  </a:lnTo>
                  <a:lnTo>
                    <a:pt x="7339" y="222897"/>
                  </a:lnTo>
                  <a:lnTo>
                    <a:pt x="0" y="170934"/>
                  </a:lnTo>
                  <a:lnTo>
                    <a:pt x="1670" y="118729"/>
                  </a:lnTo>
                  <a:lnTo>
                    <a:pt x="17369" y="63555"/>
                  </a:lnTo>
                  <a:lnTo>
                    <a:pt x="41322" y="24252"/>
                  </a:lnTo>
                  <a:lnTo>
                    <a:pt x="613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22402" y="1842758"/>
            <a:ext cx="1710394" cy="747195"/>
            <a:chOff x="622402" y="1842758"/>
            <a:chExt cx="1710394" cy="747195"/>
          </a:xfrm>
        </p:grpSpPr>
        <p:sp>
          <p:nvSpPr>
            <p:cNvPr id="56" name="Freeform 55"/>
            <p:cNvSpPr/>
            <p:nvPr/>
          </p:nvSpPr>
          <p:spPr>
            <a:xfrm>
              <a:off x="779108" y="2084642"/>
              <a:ext cx="210571" cy="252685"/>
            </a:xfrm>
            <a:custGeom>
              <a:avLst/>
              <a:gdLst/>
              <a:ahLst/>
              <a:cxnLst/>
              <a:rect l="0" t="0" r="0" b="0"/>
              <a:pathLst>
                <a:path w="210571" h="252685">
                  <a:moveTo>
                    <a:pt x="210570" y="0"/>
                  </a:moveTo>
                  <a:lnTo>
                    <a:pt x="166248" y="52728"/>
                  </a:lnTo>
                  <a:lnTo>
                    <a:pt x="126701" y="114207"/>
                  </a:lnTo>
                  <a:lnTo>
                    <a:pt x="87461" y="169779"/>
                  </a:lnTo>
                  <a:lnTo>
                    <a:pt x="37419" y="22427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7523" y="2158342"/>
              <a:ext cx="305327" cy="210570"/>
            </a:xfrm>
            <a:custGeom>
              <a:avLst/>
              <a:gdLst/>
              <a:ahLst/>
              <a:cxnLst/>
              <a:rect l="0" t="0" r="0" b="0"/>
              <a:pathLst>
                <a:path w="305327" h="210570">
                  <a:moveTo>
                    <a:pt x="305326" y="210569"/>
                  </a:moveTo>
                  <a:lnTo>
                    <a:pt x="270429" y="181261"/>
                  </a:lnTo>
                  <a:lnTo>
                    <a:pt x="221397" y="153004"/>
                  </a:lnTo>
                  <a:lnTo>
                    <a:pt x="165959" y="117960"/>
                  </a:lnTo>
                  <a:lnTo>
                    <a:pt x="113145" y="79831"/>
                  </a:lnTo>
                  <a:lnTo>
                    <a:pt x="50587" y="365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179191" y="211622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6364" y="5590"/>
                  </a:lnTo>
                  <a:lnTo>
                    <a:pt x="54979" y="16789"/>
                  </a:lnTo>
                  <a:lnTo>
                    <a:pt x="18370" y="209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58134" y="2253098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4468" y="16789"/>
                  </a:lnTo>
                  <a:lnTo>
                    <a:pt x="83060" y="20214"/>
                  </a:lnTo>
                  <a:lnTo>
                    <a:pt x="27846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95046" y="1972785"/>
              <a:ext cx="326385" cy="388524"/>
            </a:xfrm>
            <a:custGeom>
              <a:avLst/>
              <a:gdLst/>
              <a:ahLst/>
              <a:cxnLst/>
              <a:rect l="0" t="0" r="0" b="0"/>
              <a:pathLst>
                <a:path w="326385" h="388524">
                  <a:moveTo>
                    <a:pt x="0" y="69743"/>
                  </a:moveTo>
                  <a:lnTo>
                    <a:pt x="9576" y="45697"/>
                  </a:lnTo>
                  <a:lnTo>
                    <a:pt x="27534" y="24274"/>
                  </a:lnTo>
                  <a:lnTo>
                    <a:pt x="44993" y="10150"/>
                  </a:lnTo>
                  <a:lnTo>
                    <a:pt x="67570" y="2313"/>
                  </a:lnTo>
                  <a:lnTo>
                    <a:pt x="93202" y="0"/>
                  </a:lnTo>
                  <a:lnTo>
                    <a:pt x="132771" y="6445"/>
                  </a:lnTo>
                  <a:lnTo>
                    <a:pt x="156105" y="16654"/>
                  </a:lnTo>
                  <a:lnTo>
                    <a:pt x="175055" y="35229"/>
                  </a:lnTo>
                  <a:lnTo>
                    <a:pt x="195758" y="71995"/>
                  </a:lnTo>
                  <a:lnTo>
                    <a:pt x="206181" y="112524"/>
                  </a:lnTo>
                  <a:lnTo>
                    <a:pt x="209703" y="173730"/>
                  </a:lnTo>
                  <a:lnTo>
                    <a:pt x="204724" y="224816"/>
                  </a:lnTo>
                  <a:lnTo>
                    <a:pt x="191391" y="283735"/>
                  </a:lnTo>
                  <a:lnTo>
                    <a:pt x="160760" y="339226"/>
                  </a:lnTo>
                  <a:lnTo>
                    <a:pt x="134590" y="368219"/>
                  </a:lnTo>
                  <a:lnTo>
                    <a:pt x="104609" y="386038"/>
                  </a:lnTo>
                  <a:lnTo>
                    <a:pt x="83928" y="388523"/>
                  </a:lnTo>
                  <a:lnTo>
                    <a:pt x="73500" y="387548"/>
                  </a:lnTo>
                  <a:lnTo>
                    <a:pt x="65377" y="383389"/>
                  </a:lnTo>
                  <a:lnTo>
                    <a:pt x="53233" y="369408"/>
                  </a:lnTo>
                  <a:lnTo>
                    <a:pt x="47056" y="348377"/>
                  </a:lnTo>
                  <a:lnTo>
                    <a:pt x="45409" y="336217"/>
                  </a:lnTo>
                  <a:lnTo>
                    <a:pt x="47820" y="325771"/>
                  </a:lnTo>
                  <a:lnTo>
                    <a:pt x="59858" y="307926"/>
                  </a:lnTo>
                  <a:lnTo>
                    <a:pt x="86366" y="290314"/>
                  </a:lnTo>
                  <a:lnTo>
                    <a:pt x="127625" y="283276"/>
                  </a:lnTo>
                  <a:lnTo>
                    <a:pt x="178328" y="289304"/>
                  </a:lnTo>
                  <a:lnTo>
                    <a:pt x="240451" y="305139"/>
                  </a:lnTo>
                  <a:lnTo>
                    <a:pt x="299787" y="314128"/>
                  </a:lnTo>
                  <a:lnTo>
                    <a:pt x="326384" y="322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87478" y="2074114"/>
              <a:ext cx="319166" cy="302558"/>
            </a:xfrm>
            <a:custGeom>
              <a:avLst/>
              <a:gdLst/>
              <a:ahLst/>
              <a:cxnLst/>
              <a:rect l="0" t="0" r="0" b="0"/>
              <a:pathLst>
                <a:path w="319166" h="302558">
                  <a:moveTo>
                    <a:pt x="165579" y="0"/>
                  </a:moveTo>
                  <a:lnTo>
                    <a:pt x="122887" y="3119"/>
                  </a:lnTo>
                  <a:lnTo>
                    <a:pt x="91708" y="14572"/>
                  </a:lnTo>
                  <a:lnTo>
                    <a:pt x="40384" y="47325"/>
                  </a:lnTo>
                  <a:lnTo>
                    <a:pt x="23759" y="65487"/>
                  </a:lnTo>
                  <a:lnTo>
                    <a:pt x="6835" y="101032"/>
                  </a:lnTo>
                  <a:lnTo>
                    <a:pt x="0" y="146788"/>
                  </a:lnTo>
                  <a:lnTo>
                    <a:pt x="3564" y="191801"/>
                  </a:lnTo>
                  <a:lnTo>
                    <a:pt x="17619" y="229185"/>
                  </a:lnTo>
                  <a:lnTo>
                    <a:pt x="36601" y="256899"/>
                  </a:lnTo>
                  <a:lnTo>
                    <a:pt x="62632" y="279929"/>
                  </a:lnTo>
                  <a:lnTo>
                    <a:pt x="98161" y="295981"/>
                  </a:lnTo>
                  <a:lnTo>
                    <a:pt x="143913" y="302557"/>
                  </a:lnTo>
                  <a:lnTo>
                    <a:pt x="188925" y="298916"/>
                  </a:lnTo>
                  <a:lnTo>
                    <a:pt x="211440" y="290389"/>
                  </a:lnTo>
                  <a:lnTo>
                    <a:pt x="271193" y="252296"/>
                  </a:lnTo>
                  <a:lnTo>
                    <a:pt x="307453" y="224531"/>
                  </a:lnTo>
                  <a:lnTo>
                    <a:pt x="316372" y="201177"/>
                  </a:lnTo>
                  <a:lnTo>
                    <a:pt x="319165" y="173640"/>
                  </a:lnTo>
                  <a:lnTo>
                    <a:pt x="308434" y="110907"/>
                  </a:lnTo>
                  <a:lnTo>
                    <a:pt x="295750" y="89846"/>
                  </a:lnTo>
                  <a:lnTo>
                    <a:pt x="256160" y="51042"/>
                  </a:lnTo>
                  <a:lnTo>
                    <a:pt x="223635" y="35775"/>
                  </a:lnTo>
                  <a:lnTo>
                    <a:pt x="207693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22402" y="1842758"/>
              <a:ext cx="1710394" cy="747195"/>
            </a:xfrm>
            <a:custGeom>
              <a:avLst/>
              <a:gdLst/>
              <a:ahLst/>
              <a:cxnLst/>
              <a:rect l="0" t="0" r="0" b="0"/>
              <a:pathLst>
                <a:path w="1710394" h="747195">
                  <a:moveTo>
                    <a:pt x="1199028" y="41843"/>
                  </a:moveTo>
                  <a:lnTo>
                    <a:pt x="1140411" y="27188"/>
                  </a:lnTo>
                  <a:lnTo>
                    <a:pt x="1082727" y="13645"/>
                  </a:lnTo>
                  <a:lnTo>
                    <a:pt x="1022759" y="4372"/>
                  </a:lnTo>
                  <a:lnTo>
                    <a:pt x="970285" y="1104"/>
                  </a:lnTo>
                  <a:lnTo>
                    <a:pt x="927348" y="340"/>
                  </a:lnTo>
                  <a:lnTo>
                    <a:pt x="880969" y="0"/>
                  </a:lnTo>
                  <a:lnTo>
                    <a:pt x="833061" y="1019"/>
                  </a:lnTo>
                  <a:lnTo>
                    <a:pt x="784472" y="5372"/>
                  </a:lnTo>
                  <a:lnTo>
                    <a:pt x="727846" y="8809"/>
                  </a:lnTo>
                  <a:lnTo>
                    <a:pt x="666791" y="11141"/>
                  </a:lnTo>
                  <a:lnTo>
                    <a:pt x="606551" y="21653"/>
                  </a:lnTo>
                  <a:lnTo>
                    <a:pt x="544262" y="34995"/>
                  </a:lnTo>
                  <a:lnTo>
                    <a:pt x="486898" y="42830"/>
                  </a:lnTo>
                  <a:lnTo>
                    <a:pt x="433626" y="61362"/>
                  </a:lnTo>
                  <a:lnTo>
                    <a:pt x="370988" y="81414"/>
                  </a:lnTo>
                  <a:lnTo>
                    <a:pt x="315123" y="107033"/>
                  </a:lnTo>
                  <a:lnTo>
                    <a:pt x="262056" y="137327"/>
                  </a:lnTo>
                  <a:lnTo>
                    <a:pt x="198826" y="170444"/>
                  </a:lnTo>
                  <a:lnTo>
                    <a:pt x="138769" y="210497"/>
                  </a:lnTo>
                  <a:lnTo>
                    <a:pt x="82356" y="258669"/>
                  </a:lnTo>
                  <a:lnTo>
                    <a:pt x="46354" y="309800"/>
                  </a:lnTo>
                  <a:lnTo>
                    <a:pt x="17882" y="363791"/>
                  </a:lnTo>
                  <a:lnTo>
                    <a:pt x="4959" y="399667"/>
                  </a:lnTo>
                  <a:lnTo>
                    <a:pt x="0" y="453119"/>
                  </a:lnTo>
                  <a:lnTo>
                    <a:pt x="1661" y="480825"/>
                  </a:lnTo>
                  <a:lnTo>
                    <a:pt x="21792" y="533621"/>
                  </a:lnTo>
                  <a:lnTo>
                    <a:pt x="53887" y="578191"/>
                  </a:lnTo>
                  <a:lnTo>
                    <a:pt x="83738" y="604613"/>
                  </a:lnTo>
                  <a:lnTo>
                    <a:pt x="138567" y="634502"/>
                  </a:lnTo>
                  <a:lnTo>
                    <a:pt x="181806" y="659816"/>
                  </a:lnTo>
                  <a:lnTo>
                    <a:pt x="240080" y="680149"/>
                  </a:lnTo>
                  <a:lnTo>
                    <a:pt x="299054" y="698063"/>
                  </a:lnTo>
                  <a:lnTo>
                    <a:pt x="352457" y="704910"/>
                  </a:lnTo>
                  <a:lnTo>
                    <a:pt x="414414" y="719608"/>
                  </a:lnTo>
                  <a:lnTo>
                    <a:pt x="469351" y="726064"/>
                  </a:lnTo>
                  <a:lnTo>
                    <a:pt x="525263" y="734271"/>
                  </a:lnTo>
                  <a:lnTo>
                    <a:pt x="586957" y="736239"/>
                  </a:lnTo>
                  <a:lnTo>
                    <a:pt x="638127" y="736580"/>
                  </a:lnTo>
                  <a:lnTo>
                    <a:pt x="700584" y="743931"/>
                  </a:lnTo>
                  <a:lnTo>
                    <a:pt x="750824" y="746268"/>
                  </a:lnTo>
                  <a:lnTo>
                    <a:pt x="801584" y="746960"/>
                  </a:lnTo>
                  <a:lnTo>
                    <a:pt x="864370" y="747194"/>
                  </a:lnTo>
                  <a:lnTo>
                    <a:pt x="915426" y="744115"/>
                  </a:lnTo>
                  <a:lnTo>
                    <a:pt x="964479" y="738914"/>
                  </a:lnTo>
                  <a:lnTo>
                    <a:pt x="1022976" y="731567"/>
                  </a:lnTo>
                  <a:lnTo>
                    <a:pt x="1071085" y="722197"/>
                  </a:lnTo>
                  <a:lnTo>
                    <a:pt x="1132507" y="715787"/>
                  </a:lnTo>
                  <a:lnTo>
                    <a:pt x="1181398" y="707643"/>
                  </a:lnTo>
                  <a:lnTo>
                    <a:pt x="1240432" y="694411"/>
                  </a:lnTo>
                  <a:lnTo>
                    <a:pt x="1297153" y="680532"/>
                  </a:lnTo>
                  <a:lnTo>
                    <a:pt x="1353418" y="659290"/>
                  </a:lnTo>
                  <a:lnTo>
                    <a:pt x="1409592" y="642616"/>
                  </a:lnTo>
                  <a:lnTo>
                    <a:pt x="1460159" y="622468"/>
                  </a:lnTo>
                  <a:lnTo>
                    <a:pt x="1514609" y="592187"/>
                  </a:lnTo>
                  <a:lnTo>
                    <a:pt x="1578029" y="557066"/>
                  </a:lnTo>
                  <a:lnTo>
                    <a:pt x="1637097" y="508567"/>
                  </a:lnTo>
                  <a:lnTo>
                    <a:pt x="1689395" y="458933"/>
                  </a:lnTo>
                  <a:lnTo>
                    <a:pt x="1703578" y="431937"/>
                  </a:lnTo>
                  <a:lnTo>
                    <a:pt x="1710393" y="385024"/>
                  </a:lnTo>
                  <a:lnTo>
                    <a:pt x="1704353" y="342138"/>
                  </a:lnTo>
                  <a:lnTo>
                    <a:pt x="1688265" y="307854"/>
                  </a:lnTo>
                  <a:lnTo>
                    <a:pt x="1654987" y="267281"/>
                  </a:lnTo>
                  <a:lnTo>
                    <a:pt x="1598470" y="224410"/>
                  </a:lnTo>
                  <a:lnTo>
                    <a:pt x="1543264" y="189251"/>
                  </a:lnTo>
                  <a:lnTo>
                    <a:pt x="1489683" y="161167"/>
                  </a:lnTo>
                  <a:lnTo>
                    <a:pt x="1432869" y="133090"/>
                  </a:lnTo>
                  <a:lnTo>
                    <a:pt x="1369654" y="108133"/>
                  </a:lnTo>
                  <a:lnTo>
                    <a:pt x="1306171" y="91592"/>
                  </a:lnTo>
                  <a:lnTo>
                    <a:pt x="1254690" y="75041"/>
                  </a:lnTo>
                  <a:lnTo>
                    <a:pt x="1202392" y="66497"/>
                  </a:lnTo>
                  <a:lnTo>
                    <a:pt x="1144263" y="58376"/>
                  </a:lnTo>
                  <a:lnTo>
                    <a:pt x="1088174" y="48561"/>
                  </a:lnTo>
                  <a:lnTo>
                    <a:pt x="1028922" y="43833"/>
                  </a:lnTo>
                  <a:lnTo>
                    <a:pt x="966912" y="42432"/>
                  </a:lnTo>
                  <a:lnTo>
                    <a:pt x="921950" y="42105"/>
                  </a:lnTo>
                  <a:lnTo>
                    <a:pt x="877010" y="41959"/>
                  </a:lnTo>
                  <a:lnTo>
                    <a:pt x="819996" y="41877"/>
                  </a:lnTo>
                  <a:lnTo>
                    <a:pt x="756831" y="418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359212" y="705409"/>
            <a:ext cx="555240" cy="513144"/>
            <a:chOff x="6359212" y="705409"/>
            <a:chExt cx="555240" cy="513144"/>
          </a:xfrm>
        </p:grpSpPr>
        <p:sp>
          <p:nvSpPr>
            <p:cNvPr id="64" name="Freeform 63"/>
            <p:cNvSpPr/>
            <p:nvPr/>
          </p:nvSpPr>
          <p:spPr>
            <a:xfrm>
              <a:off x="6699532" y="705409"/>
              <a:ext cx="214920" cy="513144"/>
            </a:xfrm>
            <a:custGeom>
              <a:avLst/>
              <a:gdLst/>
              <a:ahLst/>
              <a:cxnLst/>
              <a:rect l="0" t="0" r="0" b="0"/>
              <a:pathLst>
                <a:path w="214920" h="513144">
                  <a:moveTo>
                    <a:pt x="154520" y="21057"/>
                  </a:moveTo>
                  <a:lnTo>
                    <a:pt x="137752" y="15468"/>
                  </a:lnTo>
                  <a:lnTo>
                    <a:pt x="104968" y="17581"/>
                  </a:lnTo>
                  <a:lnTo>
                    <a:pt x="71208" y="31205"/>
                  </a:lnTo>
                  <a:lnTo>
                    <a:pt x="21856" y="70465"/>
                  </a:lnTo>
                  <a:lnTo>
                    <a:pt x="13669" y="90589"/>
                  </a:lnTo>
                  <a:lnTo>
                    <a:pt x="11487" y="102507"/>
                  </a:lnTo>
                  <a:lnTo>
                    <a:pt x="15300" y="125107"/>
                  </a:lnTo>
                  <a:lnTo>
                    <a:pt x="30602" y="154442"/>
                  </a:lnTo>
                  <a:lnTo>
                    <a:pt x="84424" y="213943"/>
                  </a:lnTo>
                  <a:lnTo>
                    <a:pt x="106585" y="233926"/>
                  </a:lnTo>
                  <a:lnTo>
                    <a:pt x="167518" y="274389"/>
                  </a:lnTo>
                  <a:lnTo>
                    <a:pt x="184864" y="289237"/>
                  </a:lnTo>
                  <a:lnTo>
                    <a:pt x="205531" y="327364"/>
                  </a:lnTo>
                  <a:lnTo>
                    <a:pt x="212286" y="349046"/>
                  </a:lnTo>
                  <a:lnTo>
                    <a:pt x="214919" y="386391"/>
                  </a:lnTo>
                  <a:lnTo>
                    <a:pt x="202825" y="441780"/>
                  </a:lnTo>
                  <a:lnTo>
                    <a:pt x="187290" y="468070"/>
                  </a:lnTo>
                  <a:lnTo>
                    <a:pt x="167868" y="490677"/>
                  </a:lnTo>
                  <a:lnTo>
                    <a:pt x="136118" y="506604"/>
                  </a:lnTo>
                  <a:lnTo>
                    <a:pt x="97075" y="513143"/>
                  </a:lnTo>
                  <a:lnTo>
                    <a:pt x="61459" y="509491"/>
                  </a:lnTo>
                  <a:lnTo>
                    <a:pt x="28680" y="495411"/>
                  </a:lnTo>
                  <a:lnTo>
                    <a:pt x="13583" y="479886"/>
                  </a:lnTo>
                  <a:lnTo>
                    <a:pt x="4144" y="460117"/>
                  </a:lnTo>
                  <a:lnTo>
                    <a:pt x="0" y="422680"/>
                  </a:lnTo>
                  <a:lnTo>
                    <a:pt x="6831" y="381952"/>
                  </a:lnTo>
                  <a:lnTo>
                    <a:pt x="29507" y="329388"/>
                  </a:lnTo>
                  <a:lnTo>
                    <a:pt x="70408" y="274929"/>
                  </a:lnTo>
                  <a:lnTo>
                    <a:pt x="119432" y="215612"/>
                  </a:lnTo>
                  <a:lnTo>
                    <a:pt x="143068" y="167733"/>
                  </a:lnTo>
                  <a:lnTo>
                    <a:pt x="157847" y="126199"/>
                  </a:lnTo>
                  <a:lnTo>
                    <a:pt x="158728" y="105221"/>
                  </a:lnTo>
                  <a:lnTo>
                    <a:pt x="143437" y="42108"/>
                  </a:lnTo>
                  <a:lnTo>
                    <a:pt x="140112" y="31582"/>
                  </a:lnTo>
                  <a:lnTo>
                    <a:pt x="134386" y="23394"/>
                  </a:lnTo>
                  <a:lnTo>
                    <a:pt x="1018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06265" y="842279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2999"/>
                  </a:lnTo>
                  <a:lnTo>
                    <a:pt x="13787" y="147745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59212" y="915979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0" y="10528"/>
                  </a:moveTo>
                  <a:lnTo>
                    <a:pt x="37478" y="2195"/>
                  </a:lnTo>
                  <a:lnTo>
                    <a:pt x="88901" y="433"/>
                  </a:lnTo>
                  <a:lnTo>
                    <a:pt x="151841" y="57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809200" y="663295"/>
            <a:ext cx="129288" cy="305327"/>
            <a:chOff x="7809200" y="663295"/>
            <a:chExt cx="129288" cy="305327"/>
          </a:xfrm>
        </p:grpSpPr>
        <p:sp>
          <p:nvSpPr>
            <p:cNvPr id="68" name="Freeform 67"/>
            <p:cNvSpPr/>
            <p:nvPr/>
          </p:nvSpPr>
          <p:spPr>
            <a:xfrm>
              <a:off x="7875316" y="705409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43730" y="736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864788" y="7791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864788" y="789637"/>
              <a:ext cx="67235" cy="178985"/>
            </a:xfrm>
            <a:custGeom>
              <a:avLst/>
              <a:gdLst/>
              <a:ahLst/>
              <a:cxnLst/>
              <a:rect l="0" t="0" r="0" b="0"/>
              <a:pathLst>
                <a:path w="67235" h="178985">
                  <a:moveTo>
                    <a:pt x="10528" y="0"/>
                  </a:moveTo>
                  <a:lnTo>
                    <a:pt x="45274" y="37086"/>
                  </a:lnTo>
                  <a:lnTo>
                    <a:pt x="66172" y="84952"/>
                  </a:lnTo>
                  <a:lnTo>
                    <a:pt x="67234" y="105607"/>
                  </a:lnTo>
                  <a:lnTo>
                    <a:pt x="62636" y="126485"/>
                  </a:lnTo>
                  <a:lnTo>
                    <a:pt x="52795" y="147462"/>
                  </a:lnTo>
                  <a:lnTo>
                    <a:pt x="37502" y="162245"/>
                  </a:lnTo>
                  <a:lnTo>
                    <a:pt x="15400" y="17402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09200" y="663295"/>
              <a:ext cx="116029" cy="294799"/>
            </a:xfrm>
            <a:custGeom>
              <a:avLst/>
              <a:gdLst/>
              <a:ahLst/>
              <a:cxnLst/>
              <a:rect l="0" t="0" r="0" b="0"/>
              <a:pathLst>
                <a:path w="116029" h="294799">
                  <a:moveTo>
                    <a:pt x="24002" y="294798"/>
                  </a:moveTo>
                  <a:lnTo>
                    <a:pt x="8361" y="276817"/>
                  </a:lnTo>
                  <a:lnTo>
                    <a:pt x="283" y="259900"/>
                  </a:lnTo>
                  <a:lnTo>
                    <a:pt x="0" y="250476"/>
                  </a:lnTo>
                  <a:lnTo>
                    <a:pt x="5926" y="230645"/>
                  </a:lnTo>
                  <a:lnTo>
                    <a:pt x="22415" y="205340"/>
                  </a:lnTo>
                  <a:lnTo>
                    <a:pt x="79291" y="154523"/>
                  </a:lnTo>
                  <a:lnTo>
                    <a:pt x="99786" y="132222"/>
                  </a:lnTo>
                  <a:lnTo>
                    <a:pt x="109546" y="113747"/>
                  </a:lnTo>
                  <a:lnTo>
                    <a:pt x="116028" y="78026"/>
                  </a:lnTo>
                  <a:lnTo>
                    <a:pt x="112360" y="43396"/>
                  </a:lnTo>
                  <a:lnTo>
                    <a:pt x="103827" y="24746"/>
                  </a:lnTo>
                  <a:lnTo>
                    <a:pt x="871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7443647" y="726466"/>
            <a:ext cx="210572" cy="147400"/>
            <a:chOff x="7443647" y="726466"/>
            <a:chExt cx="210572" cy="147400"/>
          </a:xfrm>
        </p:grpSpPr>
        <p:sp>
          <p:nvSpPr>
            <p:cNvPr id="74" name="Freeform 73"/>
            <p:cNvSpPr/>
            <p:nvPr/>
          </p:nvSpPr>
          <p:spPr>
            <a:xfrm>
              <a:off x="7569989" y="72646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4144"/>
                  </a:lnTo>
                  <a:lnTo>
                    <a:pt x="5590" y="103502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43647" y="810694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56426" y="0"/>
                  </a:lnTo>
                  <a:lnTo>
                    <a:pt x="95890" y="5589"/>
                  </a:lnTo>
                  <a:lnTo>
                    <a:pt x="44919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224625" y="1295189"/>
            <a:ext cx="1527621" cy="673495"/>
            <a:chOff x="6224625" y="1295189"/>
            <a:chExt cx="1527621" cy="673495"/>
          </a:xfrm>
        </p:grpSpPr>
        <p:sp>
          <p:nvSpPr>
            <p:cNvPr id="77" name="Freeform 76"/>
            <p:cNvSpPr/>
            <p:nvPr/>
          </p:nvSpPr>
          <p:spPr>
            <a:xfrm>
              <a:off x="6453969" y="1600331"/>
              <a:ext cx="136871" cy="276884"/>
            </a:xfrm>
            <a:custGeom>
              <a:avLst/>
              <a:gdLst/>
              <a:ahLst/>
              <a:cxnLst/>
              <a:rect l="0" t="0" r="0" b="0"/>
              <a:pathLst>
                <a:path w="136871" h="276884">
                  <a:moveTo>
                    <a:pt x="0" y="105285"/>
                  </a:moveTo>
                  <a:lnTo>
                    <a:pt x="5589" y="163902"/>
                  </a:lnTo>
                  <a:lnTo>
                    <a:pt x="10722" y="216906"/>
                  </a:lnTo>
                  <a:lnTo>
                    <a:pt x="26061" y="276883"/>
                  </a:lnTo>
                  <a:lnTo>
                    <a:pt x="6666" y="214400"/>
                  </a:lnTo>
                  <a:lnTo>
                    <a:pt x="1317" y="160807"/>
                  </a:lnTo>
                  <a:lnTo>
                    <a:pt x="3380" y="105161"/>
                  </a:lnTo>
                  <a:lnTo>
                    <a:pt x="5763" y="91164"/>
                  </a:lnTo>
                  <a:lnTo>
                    <a:pt x="17768" y="69374"/>
                  </a:lnTo>
                  <a:lnTo>
                    <a:pt x="35973" y="51890"/>
                  </a:lnTo>
                  <a:lnTo>
                    <a:pt x="93716" y="1999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17181" y="1589803"/>
              <a:ext cx="178985" cy="52643"/>
            </a:xfrm>
            <a:custGeom>
              <a:avLst/>
              <a:gdLst/>
              <a:ahLst/>
              <a:cxnLst/>
              <a:rect l="0" t="0" r="0" b="0"/>
              <a:pathLst>
                <a:path w="178985" h="52643">
                  <a:moveTo>
                    <a:pt x="178984" y="0"/>
                  </a:moveTo>
                  <a:lnTo>
                    <a:pt x="116892" y="14654"/>
                  </a:lnTo>
                  <a:lnTo>
                    <a:pt x="54980" y="3166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9295" y="1726673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5369" y="0"/>
                  </a:lnTo>
                  <a:lnTo>
                    <a:pt x="80422" y="5589"/>
                  </a:lnTo>
                  <a:lnTo>
                    <a:pt x="25062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98365" y="1343483"/>
              <a:ext cx="234755" cy="451923"/>
            </a:xfrm>
            <a:custGeom>
              <a:avLst/>
              <a:gdLst/>
              <a:ahLst/>
              <a:cxnLst/>
              <a:rect l="0" t="0" r="0" b="0"/>
              <a:pathLst>
                <a:path w="234755" h="451923">
                  <a:moveTo>
                    <a:pt x="234754" y="119978"/>
                  </a:moveTo>
                  <a:lnTo>
                    <a:pt x="196380" y="149286"/>
                  </a:lnTo>
                  <a:lnTo>
                    <a:pt x="144991" y="208406"/>
                  </a:lnTo>
                  <a:lnTo>
                    <a:pt x="108488" y="256725"/>
                  </a:lnTo>
                  <a:lnTo>
                    <a:pt x="80654" y="318262"/>
                  </a:lnTo>
                  <a:lnTo>
                    <a:pt x="69134" y="375824"/>
                  </a:lnTo>
                  <a:lnTo>
                    <a:pt x="72727" y="412593"/>
                  </a:lnTo>
                  <a:lnTo>
                    <a:pt x="81244" y="431743"/>
                  </a:lnTo>
                  <a:lnTo>
                    <a:pt x="86791" y="440125"/>
                  </a:lnTo>
                  <a:lnTo>
                    <a:pt x="95168" y="445713"/>
                  </a:lnTo>
                  <a:lnTo>
                    <a:pt x="116953" y="451922"/>
                  </a:lnTo>
                  <a:lnTo>
                    <a:pt x="139115" y="448443"/>
                  </a:lnTo>
                  <a:lnTo>
                    <a:pt x="181938" y="427145"/>
                  </a:lnTo>
                  <a:lnTo>
                    <a:pt x="208056" y="401673"/>
                  </a:lnTo>
                  <a:lnTo>
                    <a:pt x="217039" y="378926"/>
                  </a:lnTo>
                  <a:lnTo>
                    <a:pt x="219862" y="354389"/>
                  </a:lnTo>
                  <a:lnTo>
                    <a:pt x="217217" y="331785"/>
                  </a:lnTo>
                  <a:lnTo>
                    <a:pt x="209022" y="313160"/>
                  </a:lnTo>
                  <a:lnTo>
                    <a:pt x="179108" y="276550"/>
                  </a:lnTo>
                  <a:lnTo>
                    <a:pt x="144047" y="251507"/>
                  </a:lnTo>
                  <a:lnTo>
                    <a:pt x="82675" y="223289"/>
                  </a:lnTo>
                  <a:lnTo>
                    <a:pt x="26893" y="182975"/>
                  </a:lnTo>
                  <a:lnTo>
                    <a:pt x="12520" y="167864"/>
                  </a:lnTo>
                  <a:lnTo>
                    <a:pt x="2232" y="149449"/>
                  </a:lnTo>
                  <a:lnTo>
                    <a:pt x="0" y="126447"/>
                  </a:lnTo>
                  <a:lnTo>
                    <a:pt x="8099" y="79142"/>
                  </a:lnTo>
                  <a:lnTo>
                    <a:pt x="23188" y="46657"/>
                  </a:lnTo>
                  <a:lnTo>
                    <a:pt x="42069" y="28509"/>
                  </a:lnTo>
                  <a:lnTo>
                    <a:pt x="66058" y="14984"/>
                  </a:lnTo>
                  <a:lnTo>
                    <a:pt x="127820" y="0"/>
                  </a:lnTo>
                  <a:lnTo>
                    <a:pt x="149793" y="2703"/>
                  </a:lnTo>
                  <a:lnTo>
                    <a:pt x="160566" y="6700"/>
                  </a:lnTo>
                  <a:lnTo>
                    <a:pt x="175655" y="20499"/>
                  </a:lnTo>
                  <a:lnTo>
                    <a:pt x="181317" y="29092"/>
                  </a:lnTo>
                  <a:lnTo>
                    <a:pt x="189284" y="63543"/>
                  </a:lnTo>
                  <a:lnTo>
                    <a:pt x="186056" y="97797"/>
                  </a:lnTo>
                  <a:lnTo>
                    <a:pt x="171583" y="1410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224625" y="1295189"/>
              <a:ext cx="1527621" cy="673495"/>
            </a:xfrm>
            <a:custGeom>
              <a:avLst/>
              <a:gdLst/>
              <a:ahLst/>
              <a:cxnLst/>
              <a:rect l="0" t="0" r="0" b="0"/>
              <a:pathLst>
                <a:path w="1527621" h="673495">
                  <a:moveTo>
                    <a:pt x="966339" y="20873"/>
                  </a:moveTo>
                  <a:lnTo>
                    <a:pt x="905956" y="20873"/>
                  </a:lnTo>
                  <a:lnTo>
                    <a:pt x="854470" y="20873"/>
                  </a:lnTo>
                  <a:lnTo>
                    <a:pt x="795152" y="20873"/>
                  </a:lnTo>
                  <a:lnTo>
                    <a:pt x="746901" y="20873"/>
                  </a:lnTo>
                  <a:lnTo>
                    <a:pt x="685430" y="23212"/>
                  </a:lnTo>
                  <a:lnTo>
                    <a:pt x="636532" y="35344"/>
                  </a:lnTo>
                  <a:lnTo>
                    <a:pt x="574374" y="43748"/>
                  </a:lnTo>
                  <a:lnTo>
                    <a:pt x="511708" y="56327"/>
                  </a:lnTo>
                  <a:lnTo>
                    <a:pt x="462876" y="72192"/>
                  </a:lnTo>
                  <a:lnTo>
                    <a:pt x="411362" y="86121"/>
                  </a:lnTo>
                  <a:lnTo>
                    <a:pt x="359054" y="103247"/>
                  </a:lnTo>
                  <a:lnTo>
                    <a:pt x="296213" y="129994"/>
                  </a:lnTo>
                  <a:lnTo>
                    <a:pt x="245907" y="150821"/>
                  </a:lnTo>
                  <a:lnTo>
                    <a:pt x="195127" y="171810"/>
                  </a:lnTo>
                  <a:lnTo>
                    <a:pt x="135454" y="202982"/>
                  </a:lnTo>
                  <a:lnTo>
                    <a:pt x="74087" y="252911"/>
                  </a:lnTo>
                  <a:lnTo>
                    <a:pt x="27505" y="308471"/>
                  </a:lnTo>
                  <a:lnTo>
                    <a:pt x="5423" y="358223"/>
                  </a:lnTo>
                  <a:lnTo>
                    <a:pt x="0" y="400678"/>
                  </a:lnTo>
                  <a:lnTo>
                    <a:pt x="3983" y="439124"/>
                  </a:lnTo>
                  <a:lnTo>
                    <a:pt x="29340" y="478332"/>
                  </a:lnTo>
                  <a:lnTo>
                    <a:pt x="89001" y="537724"/>
                  </a:lnTo>
                  <a:lnTo>
                    <a:pt x="150897" y="569751"/>
                  </a:lnTo>
                  <a:lnTo>
                    <a:pt x="210858" y="596706"/>
                  </a:lnTo>
                  <a:lnTo>
                    <a:pt x="264811" y="611980"/>
                  </a:lnTo>
                  <a:lnTo>
                    <a:pt x="319661" y="629504"/>
                  </a:lnTo>
                  <a:lnTo>
                    <a:pt x="372958" y="643925"/>
                  </a:lnTo>
                  <a:lnTo>
                    <a:pt x="431383" y="655607"/>
                  </a:lnTo>
                  <a:lnTo>
                    <a:pt x="493148" y="660888"/>
                  </a:lnTo>
                  <a:lnTo>
                    <a:pt x="555902" y="668041"/>
                  </a:lnTo>
                  <a:lnTo>
                    <a:pt x="618950" y="671981"/>
                  </a:lnTo>
                  <a:lnTo>
                    <a:pt x="664155" y="672902"/>
                  </a:lnTo>
                  <a:lnTo>
                    <a:pt x="710372" y="673312"/>
                  </a:lnTo>
                  <a:lnTo>
                    <a:pt x="754309" y="673494"/>
                  </a:lnTo>
                  <a:lnTo>
                    <a:pt x="797234" y="670455"/>
                  </a:lnTo>
                  <a:lnTo>
                    <a:pt x="839708" y="665205"/>
                  </a:lnTo>
                  <a:lnTo>
                    <a:pt x="903082" y="655673"/>
                  </a:lnTo>
                  <a:lnTo>
                    <a:pt x="966313" y="645439"/>
                  </a:lnTo>
                  <a:lnTo>
                    <a:pt x="1008442" y="638489"/>
                  </a:lnTo>
                  <a:lnTo>
                    <a:pt x="1053681" y="631501"/>
                  </a:lnTo>
                  <a:lnTo>
                    <a:pt x="1098744" y="623326"/>
                  </a:lnTo>
                  <a:lnTo>
                    <a:pt x="1158168" y="605569"/>
                  </a:lnTo>
                  <a:lnTo>
                    <a:pt x="1218539" y="585490"/>
                  </a:lnTo>
                  <a:lnTo>
                    <a:pt x="1273991" y="564723"/>
                  </a:lnTo>
                  <a:lnTo>
                    <a:pt x="1326297" y="543752"/>
                  </a:lnTo>
                  <a:lnTo>
                    <a:pt x="1383365" y="512585"/>
                  </a:lnTo>
                  <a:lnTo>
                    <a:pt x="1439580" y="462658"/>
                  </a:lnTo>
                  <a:lnTo>
                    <a:pt x="1487103" y="410373"/>
                  </a:lnTo>
                  <a:lnTo>
                    <a:pt x="1516525" y="347251"/>
                  </a:lnTo>
                  <a:lnTo>
                    <a:pt x="1527620" y="315669"/>
                  </a:lnTo>
                  <a:lnTo>
                    <a:pt x="1527138" y="261728"/>
                  </a:lnTo>
                  <a:lnTo>
                    <a:pt x="1513997" y="205061"/>
                  </a:lnTo>
                  <a:lnTo>
                    <a:pt x="1495285" y="167994"/>
                  </a:lnTo>
                  <a:lnTo>
                    <a:pt x="1439418" y="114141"/>
                  </a:lnTo>
                  <a:lnTo>
                    <a:pt x="1384266" y="82577"/>
                  </a:lnTo>
                  <a:lnTo>
                    <a:pt x="1330692" y="55678"/>
                  </a:lnTo>
                  <a:lnTo>
                    <a:pt x="1283436" y="40414"/>
                  </a:lnTo>
                  <a:lnTo>
                    <a:pt x="1232388" y="28483"/>
                  </a:lnTo>
                  <a:lnTo>
                    <a:pt x="1180219" y="17538"/>
                  </a:lnTo>
                  <a:lnTo>
                    <a:pt x="1127717" y="6887"/>
                  </a:lnTo>
                  <a:lnTo>
                    <a:pt x="1069526" y="1911"/>
                  </a:lnTo>
                  <a:lnTo>
                    <a:pt x="1007831" y="437"/>
                  </a:lnTo>
                  <a:lnTo>
                    <a:pt x="945097" y="0"/>
                  </a:lnTo>
                  <a:lnTo>
                    <a:pt x="899966" y="3017"/>
                  </a:lnTo>
                  <a:lnTo>
                    <a:pt x="852612" y="8257"/>
                  </a:lnTo>
                  <a:lnTo>
                    <a:pt x="804269" y="14486"/>
                  </a:lnTo>
                  <a:lnTo>
                    <a:pt x="742193" y="24570"/>
                  </a:lnTo>
                  <a:lnTo>
                    <a:pt x="681901" y="37287"/>
                  </a:lnTo>
                  <a:lnTo>
                    <a:pt x="661012" y="41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421347" y="3305948"/>
            <a:ext cx="1799156" cy="558011"/>
            <a:chOff x="1421347" y="3305948"/>
            <a:chExt cx="1799156" cy="558011"/>
          </a:xfrm>
        </p:grpSpPr>
        <p:sp>
          <p:nvSpPr>
            <p:cNvPr id="83" name="Freeform 82"/>
            <p:cNvSpPr/>
            <p:nvPr/>
          </p:nvSpPr>
          <p:spPr>
            <a:xfrm>
              <a:off x="1507770" y="3463875"/>
              <a:ext cx="18863" cy="347442"/>
            </a:xfrm>
            <a:custGeom>
              <a:avLst/>
              <a:gdLst/>
              <a:ahLst/>
              <a:cxnLst/>
              <a:rect l="0" t="0" r="0" b="0"/>
              <a:pathLst>
                <a:path w="18863" h="3474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1"/>
                  </a:lnTo>
                  <a:lnTo>
                    <a:pt x="2004" y="179320"/>
                  </a:lnTo>
                  <a:lnTo>
                    <a:pt x="6736" y="240489"/>
                  </a:lnTo>
                  <a:lnTo>
                    <a:pt x="15359" y="303721"/>
                  </a:lnTo>
                  <a:lnTo>
                    <a:pt x="18862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421347" y="3621803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0" y="10528"/>
                  </a:moveTo>
                  <a:lnTo>
                    <a:pt x="37478" y="2195"/>
                  </a:lnTo>
                  <a:lnTo>
                    <a:pt x="94490" y="434"/>
                  </a:lnTo>
                  <a:lnTo>
                    <a:pt x="153672" y="86"/>
                  </a:lnTo>
                  <a:lnTo>
                    <a:pt x="204183" y="1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26673" y="3463875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61337"/>
                  </a:lnTo>
                  <a:lnTo>
                    <a:pt x="16080" y="223202"/>
                  </a:lnTo>
                  <a:lnTo>
                    <a:pt x="18904" y="286548"/>
                  </a:lnTo>
                  <a:lnTo>
                    <a:pt x="15649" y="338402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49690" y="3482159"/>
              <a:ext cx="222622" cy="324632"/>
            </a:xfrm>
            <a:custGeom>
              <a:avLst/>
              <a:gdLst/>
              <a:ahLst/>
              <a:cxnLst/>
              <a:rect l="0" t="0" r="0" b="0"/>
              <a:pathLst>
                <a:path w="222622" h="324632">
                  <a:moveTo>
                    <a:pt x="192838" y="13302"/>
                  </a:moveTo>
                  <a:lnTo>
                    <a:pt x="181660" y="2124"/>
                  </a:lnTo>
                  <a:lnTo>
                    <a:pt x="174857" y="0"/>
                  </a:lnTo>
                  <a:lnTo>
                    <a:pt x="148516" y="2601"/>
                  </a:lnTo>
                  <a:lnTo>
                    <a:pt x="119654" y="11951"/>
                  </a:lnTo>
                  <a:lnTo>
                    <a:pt x="81064" y="42124"/>
                  </a:lnTo>
                  <a:lnTo>
                    <a:pt x="45509" y="91143"/>
                  </a:lnTo>
                  <a:lnTo>
                    <a:pt x="18759" y="149331"/>
                  </a:lnTo>
                  <a:lnTo>
                    <a:pt x="0" y="202704"/>
                  </a:lnTo>
                  <a:lnTo>
                    <a:pt x="520" y="245546"/>
                  </a:lnTo>
                  <a:lnTo>
                    <a:pt x="13673" y="284106"/>
                  </a:lnTo>
                  <a:lnTo>
                    <a:pt x="32387" y="312169"/>
                  </a:lnTo>
                  <a:lnTo>
                    <a:pt x="52116" y="321606"/>
                  </a:lnTo>
                  <a:lnTo>
                    <a:pt x="76483" y="324631"/>
                  </a:lnTo>
                  <a:lnTo>
                    <a:pt x="102910" y="322076"/>
                  </a:lnTo>
                  <a:lnTo>
                    <a:pt x="124014" y="313922"/>
                  </a:lnTo>
                  <a:lnTo>
                    <a:pt x="156627" y="289622"/>
                  </a:lnTo>
                  <a:lnTo>
                    <a:pt x="199759" y="233702"/>
                  </a:lnTo>
                  <a:lnTo>
                    <a:pt x="215296" y="197019"/>
                  </a:lnTo>
                  <a:lnTo>
                    <a:pt x="222621" y="142701"/>
                  </a:lnTo>
                  <a:lnTo>
                    <a:pt x="220948" y="90032"/>
                  </a:lnTo>
                  <a:lnTo>
                    <a:pt x="214690" y="68461"/>
                  </a:lnTo>
                  <a:lnTo>
                    <a:pt x="191609" y="35549"/>
                  </a:lnTo>
                  <a:lnTo>
                    <a:pt x="177656" y="16774"/>
                  </a:lnTo>
                  <a:lnTo>
                    <a:pt x="171781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507953" y="3442818"/>
              <a:ext cx="29415" cy="347442"/>
            </a:xfrm>
            <a:custGeom>
              <a:avLst/>
              <a:gdLst/>
              <a:ahLst/>
              <a:cxnLst/>
              <a:rect l="0" t="0" r="0" b="0"/>
              <a:pathLst>
                <a:path w="29415" h="347442">
                  <a:moveTo>
                    <a:pt x="18886" y="0"/>
                  </a:moveTo>
                  <a:lnTo>
                    <a:pt x="11650" y="27556"/>
                  </a:lnTo>
                  <a:lnTo>
                    <a:pt x="9008" y="83779"/>
                  </a:lnTo>
                  <a:lnTo>
                    <a:pt x="2897" y="140291"/>
                  </a:lnTo>
                  <a:lnTo>
                    <a:pt x="0" y="197684"/>
                  </a:lnTo>
                  <a:lnTo>
                    <a:pt x="9480" y="257894"/>
                  </a:lnTo>
                  <a:lnTo>
                    <a:pt x="24883" y="313985"/>
                  </a:lnTo>
                  <a:lnTo>
                    <a:pt x="294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11026" y="3554069"/>
              <a:ext cx="242156" cy="15092"/>
            </a:xfrm>
            <a:custGeom>
              <a:avLst/>
              <a:gdLst/>
              <a:ahLst/>
              <a:cxnLst/>
              <a:rect l="0" t="0" r="0" b="0"/>
              <a:pathLst>
                <a:path w="242156" h="15092">
                  <a:moveTo>
                    <a:pt x="0" y="15091"/>
                  </a:moveTo>
                  <a:lnTo>
                    <a:pt x="43962" y="437"/>
                  </a:lnTo>
                  <a:lnTo>
                    <a:pt x="63992" y="0"/>
                  </a:lnTo>
                  <a:lnTo>
                    <a:pt x="125497" y="3962"/>
                  </a:lnTo>
                  <a:lnTo>
                    <a:pt x="187613" y="4444"/>
                  </a:lnTo>
                  <a:lnTo>
                    <a:pt x="213234" y="5680"/>
                  </a:lnTo>
                  <a:lnTo>
                    <a:pt x="242155" y="150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47937" y="3358590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16932" y="58617"/>
                  </a:lnTo>
                  <a:lnTo>
                    <a:pt x="11794" y="121197"/>
                  </a:lnTo>
                  <a:lnTo>
                    <a:pt x="10904" y="171351"/>
                  </a:lnTo>
                  <a:lnTo>
                    <a:pt x="10640" y="218707"/>
                  </a:lnTo>
                  <a:lnTo>
                    <a:pt x="10562" y="273812"/>
                  </a:lnTo>
                  <a:lnTo>
                    <a:pt x="10536" y="335540"/>
                  </a:lnTo>
                  <a:lnTo>
                    <a:pt x="10530" y="392793"/>
                  </a:lnTo>
                  <a:lnTo>
                    <a:pt x="7410" y="40854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06165" y="3305948"/>
              <a:ext cx="314338" cy="419891"/>
            </a:xfrm>
            <a:custGeom>
              <a:avLst/>
              <a:gdLst/>
              <a:ahLst/>
              <a:cxnLst/>
              <a:rect l="0" t="0" r="0" b="0"/>
              <a:pathLst>
                <a:path w="314338" h="419891">
                  <a:moveTo>
                    <a:pt x="220798" y="31585"/>
                  </a:moveTo>
                  <a:lnTo>
                    <a:pt x="202818" y="15944"/>
                  </a:lnTo>
                  <a:lnTo>
                    <a:pt x="185901" y="7866"/>
                  </a:lnTo>
                  <a:lnTo>
                    <a:pt x="163564" y="6615"/>
                  </a:lnTo>
                  <a:lnTo>
                    <a:pt x="116686" y="15345"/>
                  </a:lnTo>
                  <a:lnTo>
                    <a:pt x="74801" y="36739"/>
                  </a:lnTo>
                  <a:lnTo>
                    <a:pt x="42784" y="66615"/>
                  </a:lnTo>
                  <a:lnTo>
                    <a:pt x="24164" y="95777"/>
                  </a:lnTo>
                  <a:lnTo>
                    <a:pt x="7392" y="142661"/>
                  </a:lnTo>
                  <a:lnTo>
                    <a:pt x="1219" y="196982"/>
                  </a:lnTo>
                  <a:lnTo>
                    <a:pt x="0" y="252773"/>
                  </a:lnTo>
                  <a:lnTo>
                    <a:pt x="5348" y="303264"/>
                  </a:lnTo>
                  <a:lnTo>
                    <a:pt x="18840" y="345863"/>
                  </a:lnTo>
                  <a:lnTo>
                    <a:pt x="49504" y="385375"/>
                  </a:lnTo>
                  <a:lnTo>
                    <a:pt x="75678" y="406903"/>
                  </a:lnTo>
                  <a:lnTo>
                    <a:pt x="98589" y="414812"/>
                  </a:lnTo>
                  <a:lnTo>
                    <a:pt x="151425" y="419890"/>
                  </a:lnTo>
                  <a:lnTo>
                    <a:pt x="175928" y="414345"/>
                  </a:lnTo>
                  <a:lnTo>
                    <a:pt x="206334" y="398069"/>
                  </a:lnTo>
                  <a:lnTo>
                    <a:pt x="268238" y="350832"/>
                  </a:lnTo>
                  <a:lnTo>
                    <a:pt x="296503" y="314445"/>
                  </a:lnTo>
                  <a:lnTo>
                    <a:pt x="309390" y="282682"/>
                  </a:lnTo>
                  <a:lnTo>
                    <a:pt x="314337" y="230620"/>
                  </a:lnTo>
                  <a:lnTo>
                    <a:pt x="309725" y="175276"/>
                  </a:lnTo>
                  <a:lnTo>
                    <a:pt x="297549" y="113218"/>
                  </a:lnTo>
                  <a:lnTo>
                    <a:pt x="286173" y="77219"/>
                  </a:lnTo>
                  <a:lnTo>
                    <a:pt x="255259" y="36021"/>
                  </a:lnTo>
                  <a:lnTo>
                    <a:pt x="220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528910" y="4295626"/>
            <a:ext cx="1697043" cy="791977"/>
            <a:chOff x="1528910" y="4295626"/>
            <a:chExt cx="1697043" cy="791977"/>
          </a:xfrm>
        </p:grpSpPr>
        <p:sp>
          <p:nvSpPr>
            <p:cNvPr id="92" name="Freeform 91"/>
            <p:cNvSpPr/>
            <p:nvPr/>
          </p:nvSpPr>
          <p:spPr>
            <a:xfrm>
              <a:off x="1528910" y="4329465"/>
              <a:ext cx="566262" cy="758138"/>
            </a:xfrm>
            <a:custGeom>
              <a:avLst/>
              <a:gdLst/>
              <a:ahLst/>
              <a:cxnLst/>
              <a:rect l="0" t="0" r="0" b="0"/>
              <a:pathLst>
                <a:path w="566262" h="758138">
                  <a:moveTo>
                    <a:pt x="324105" y="81975"/>
                  </a:moveTo>
                  <a:lnTo>
                    <a:pt x="266540" y="26749"/>
                  </a:lnTo>
                  <a:lnTo>
                    <a:pt x="218172" y="5350"/>
                  </a:lnTo>
                  <a:lnTo>
                    <a:pt x="181453" y="0"/>
                  </a:lnTo>
                  <a:lnTo>
                    <a:pt x="135530" y="6597"/>
                  </a:lnTo>
                  <a:lnTo>
                    <a:pt x="92663" y="22286"/>
                  </a:lnTo>
                  <a:lnTo>
                    <a:pt x="55990" y="47568"/>
                  </a:lnTo>
                  <a:lnTo>
                    <a:pt x="27386" y="83498"/>
                  </a:lnTo>
                  <a:lnTo>
                    <a:pt x="5412" y="134818"/>
                  </a:lnTo>
                  <a:lnTo>
                    <a:pt x="0" y="171852"/>
                  </a:lnTo>
                  <a:lnTo>
                    <a:pt x="3986" y="206871"/>
                  </a:lnTo>
                  <a:lnTo>
                    <a:pt x="27475" y="260769"/>
                  </a:lnTo>
                  <a:lnTo>
                    <a:pt x="42412" y="289369"/>
                  </a:lnTo>
                  <a:lnTo>
                    <a:pt x="96088" y="348573"/>
                  </a:lnTo>
                  <a:lnTo>
                    <a:pt x="118244" y="368548"/>
                  </a:lnTo>
                  <a:lnTo>
                    <a:pt x="136685" y="378187"/>
                  </a:lnTo>
                  <a:lnTo>
                    <a:pt x="172387" y="384601"/>
                  </a:lnTo>
                  <a:lnTo>
                    <a:pt x="207012" y="380912"/>
                  </a:lnTo>
                  <a:lnTo>
                    <a:pt x="239498" y="366821"/>
                  </a:lnTo>
                  <a:lnTo>
                    <a:pt x="265761" y="347828"/>
                  </a:lnTo>
                  <a:lnTo>
                    <a:pt x="309875" y="291852"/>
                  </a:lnTo>
                  <a:lnTo>
                    <a:pt x="337510" y="229313"/>
                  </a:lnTo>
                  <a:lnTo>
                    <a:pt x="342895" y="192181"/>
                  </a:lnTo>
                  <a:lnTo>
                    <a:pt x="338901" y="157133"/>
                  </a:lnTo>
                  <a:lnTo>
                    <a:pt x="336309" y="153137"/>
                  </a:lnTo>
                  <a:lnTo>
                    <a:pt x="333411" y="153983"/>
                  </a:lnTo>
                  <a:lnTo>
                    <a:pt x="330309" y="158056"/>
                  </a:lnTo>
                  <a:lnTo>
                    <a:pt x="329982" y="171941"/>
                  </a:lnTo>
                  <a:lnTo>
                    <a:pt x="333715" y="220629"/>
                  </a:lnTo>
                  <a:lnTo>
                    <a:pt x="327217" y="272100"/>
                  </a:lnTo>
                  <a:lnTo>
                    <a:pt x="327839" y="333047"/>
                  </a:lnTo>
                  <a:lnTo>
                    <a:pt x="333292" y="396082"/>
                  </a:lnTo>
                  <a:lnTo>
                    <a:pt x="334369" y="457623"/>
                  </a:lnTo>
                  <a:lnTo>
                    <a:pt x="334555" y="506534"/>
                  </a:lnTo>
                  <a:lnTo>
                    <a:pt x="337738" y="565575"/>
                  </a:lnTo>
                  <a:lnTo>
                    <a:pt x="343696" y="622297"/>
                  </a:lnTo>
                  <a:lnTo>
                    <a:pt x="344872" y="678562"/>
                  </a:lnTo>
                  <a:lnTo>
                    <a:pt x="345105" y="734736"/>
                  </a:lnTo>
                  <a:lnTo>
                    <a:pt x="345124" y="748776"/>
                  </a:lnTo>
                  <a:lnTo>
                    <a:pt x="347477" y="755796"/>
                  </a:lnTo>
                  <a:lnTo>
                    <a:pt x="351384" y="758137"/>
                  </a:lnTo>
                  <a:lnTo>
                    <a:pt x="356329" y="757357"/>
                  </a:lnTo>
                  <a:lnTo>
                    <a:pt x="360796" y="752159"/>
                  </a:lnTo>
                  <a:lnTo>
                    <a:pt x="380005" y="697319"/>
                  </a:lnTo>
                  <a:lnTo>
                    <a:pt x="394245" y="641865"/>
                  </a:lnTo>
                  <a:lnTo>
                    <a:pt x="404809" y="592839"/>
                  </a:lnTo>
                  <a:lnTo>
                    <a:pt x="415348" y="540099"/>
                  </a:lnTo>
                  <a:lnTo>
                    <a:pt x="425879" y="484047"/>
                  </a:lnTo>
                  <a:lnTo>
                    <a:pt x="439918" y="431888"/>
                  </a:lnTo>
                  <a:lnTo>
                    <a:pt x="457466" y="377098"/>
                  </a:lnTo>
                  <a:lnTo>
                    <a:pt x="478523" y="313631"/>
                  </a:lnTo>
                  <a:lnTo>
                    <a:pt x="495681" y="265254"/>
                  </a:lnTo>
                  <a:lnTo>
                    <a:pt x="514542" y="226357"/>
                  </a:lnTo>
                  <a:lnTo>
                    <a:pt x="547665" y="170268"/>
                  </a:lnTo>
                  <a:lnTo>
                    <a:pt x="566261" y="134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42570" y="4569367"/>
              <a:ext cx="252684" cy="31587"/>
            </a:xfrm>
            <a:custGeom>
              <a:avLst/>
              <a:gdLst/>
              <a:ahLst/>
              <a:cxnLst/>
              <a:rect l="0" t="0" r="0" b="0"/>
              <a:pathLst>
                <a:path w="252684" h="31587">
                  <a:moveTo>
                    <a:pt x="0" y="0"/>
                  </a:moveTo>
                  <a:lnTo>
                    <a:pt x="37478" y="8334"/>
                  </a:lnTo>
                  <a:lnTo>
                    <a:pt x="94490" y="15684"/>
                  </a:lnTo>
                  <a:lnTo>
                    <a:pt x="144850" y="19466"/>
                  </a:lnTo>
                  <a:lnTo>
                    <a:pt x="204693" y="27979"/>
                  </a:lnTo>
                  <a:lnTo>
                    <a:pt x="252683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53098" y="4653663"/>
              <a:ext cx="326384" cy="31519"/>
            </a:xfrm>
            <a:custGeom>
              <a:avLst/>
              <a:gdLst/>
              <a:ahLst/>
              <a:cxnLst/>
              <a:rect l="0" t="0" r="0" b="0"/>
              <a:pathLst>
                <a:path w="326384" h="31519">
                  <a:moveTo>
                    <a:pt x="0" y="31518"/>
                  </a:moveTo>
                  <a:lnTo>
                    <a:pt x="11178" y="20340"/>
                  </a:lnTo>
                  <a:lnTo>
                    <a:pt x="29145" y="14852"/>
                  </a:lnTo>
                  <a:lnTo>
                    <a:pt x="78807" y="5739"/>
                  </a:lnTo>
                  <a:lnTo>
                    <a:pt x="142082" y="1080"/>
                  </a:lnTo>
                  <a:lnTo>
                    <a:pt x="192357" y="273"/>
                  </a:lnTo>
                  <a:lnTo>
                    <a:pt x="251859" y="0"/>
                  </a:lnTo>
                  <a:lnTo>
                    <a:pt x="310850" y="7177"/>
                  </a:lnTo>
                  <a:lnTo>
                    <a:pt x="326383" y="10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738470" y="4295626"/>
              <a:ext cx="41054" cy="694882"/>
            </a:xfrm>
            <a:custGeom>
              <a:avLst/>
              <a:gdLst/>
              <a:ahLst/>
              <a:cxnLst/>
              <a:rect l="0" t="0" r="0" b="0"/>
              <a:pathLst>
                <a:path w="41054" h="694882">
                  <a:moveTo>
                    <a:pt x="19996" y="0"/>
                  </a:moveTo>
                  <a:lnTo>
                    <a:pt x="11663" y="48932"/>
                  </a:lnTo>
                  <a:lnTo>
                    <a:pt x="4312" y="108062"/>
                  </a:lnTo>
                  <a:lnTo>
                    <a:pt x="0" y="164802"/>
                  </a:lnTo>
                  <a:lnTo>
                    <a:pt x="2268" y="221070"/>
                  </a:lnTo>
                  <a:lnTo>
                    <a:pt x="8045" y="277246"/>
                  </a:lnTo>
                  <a:lnTo>
                    <a:pt x="9186" y="340638"/>
                  </a:lnTo>
                  <a:lnTo>
                    <a:pt x="12531" y="396313"/>
                  </a:lnTo>
                  <a:lnTo>
                    <a:pt x="26249" y="454569"/>
                  </a:lnTo>
                  <a:lnTo>
                    <a:pt x="29680" y="514528"/>
                  </a:lnTo>
                  <a:lnTo>
                    <a:pt x="35947" y="571778"/>
                  </a:lnTo>
                  <a:lnTo>
                    <a:pt x="40044" y="628148"/>
                  </a:lnTo>
                  <a:lnTo>
                    <a:pt x="40854" y="674983"/>
                  </a:lnTo>
                  <a:lnTo>
                    <a:pt x="41053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896097" y="4348269"/>
              <a:ext cx="329856" cy="529033"/>
            </a:xfrm>
            <a:custGeom>
              <a:avLst/>
              <a:gdLst/>
              <a:ahLst/>
              <a:cxnLst/>
              <a:rect l="0" t="0" r="0" b="0"/>
              <a:pathLst>
                <a:path w="329856" h="529033">
                  <a:moveTo>
                    <a:pt x="199281" y="10529"/>
                  </a:moveTo>
                  <a:lnTo>
                    <a:pt x="182513" y="4939"/>
                  </a:lnTo>
                  <a:lnTo>
                    <a:pt x="164923" y="8434"/>
                  </a:lnTo>
                  <a:lnTo>
                    <a:pt x="115858" y="36206"/>
                  </a:lnTo>
                  <a:lnTo>
                    <a:pt x="84320" y="66510"/>
                  </a:lnTo>
                  <a:lnTo>
                    <a:pt x="44548" y="126635"/>
                  </a:lnTo>
                  <a:lnTo>
                    <a:pt x="16991" y="180193"/>
                  </a:lnTo>
                  <a:lnTo>
                    <a:pt x="3092" y="232559"/>
                  </a:lnTo>
                  <a:lnTo>
                    <a:pt x="0" y="287963"/>
                  </a:lnTo>
                  <a:lnTo>
                    <a:pt x="559" y="345137"/>
                  </a:lnTo>
                  <a:lnTo>
                    <a:pt x="7689" y="394461"/>
                  </a:lnTo>
                  <a:lnTo>
                    <a:pt x="19551" y="443781"/>
                  </a:lnTo>
                  <a:lnTo>
                    <a:pt x="58109" y="498601"/>
                  </a:lnTo>
                  <a:lnTo>
                    <a:pt x="85313" y="516361"/>
                  </a:lnTo>
                  <a:lnTo>
                    <a:pt x="121189" y="529032"/>
                  </a:lnTo>
                  <a:lnTo>
                    <a:pt x="144686" y="527194"/>
                  </a:lnTo>
                  <a:lnTo>
                    <a:pt x="199024" y="500573"/>
                  </a:lnTo>
                  <a:lnTo>
                    <a:pt x="251889" y="461005"/>
                  </a:lnTo>
                  <a:lnTo>
                    <a:pt x="300437" y="405475"/>
                  </a:lnTo>
                  <a:lnTo>
                    <a:pt x="324617" y="348959"/>
                  </a:lnTo>
                  <a:lnTo>
                    <a:pt x="329855" y="325889"/>
                  </a:lnTo>
                  <a:lnTo>
                    <a:pt x="326806" y="272950"/>
                  </a:lnTo>
                  <a:lnTo>
                    <a:pt x="325856" y="217433"/>
                  </a:lnTo>
                  <a:lnTo>
                    <a:pt x="305868" y="158831"/>
                  </a:lnTo>
                  <a:lnTo>
                    <a:pt x="287190" y="105404"/>
                  </a:lnTo>
                  <a:lnTo>
                    <a:pt x="275371" y="74904"/>
                  </a:lnTo>
                  <a:lnTo>
                    <a:pt x="223667" y="14222"/>
                  </a:lnTo>
                  <a:lnTo>
                    <a:pt x="206610" y="6321"/>
                  </a:lnTo>
                  <a:lnTo>
                    <a:pt x="1782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7077345" y="1473989"/>
            <a:ext cx="39920" cy="336913"/>
          </a:xfrm>
          <a:custGeom>
            <a:avLst/>
            <a:gdLst/>
            <a:ahLst/>
            <a:cxnLst/>
            <a:rect l="0" t="0" r="0" b="0"/>
            <a:pathLst>
              <a:path w="39920" h="336913">
                <a:moveTo>
                  <a:pt x="8334" y="0"/>
                </a:moveTo>
                <a:lnTo>
                  <a:pt x="0" y="37478"/>
                </a:lnTo>
                <a:lnTo>
                  <a:pt x="3828" y="100080"/>
                </a:lnTo>
                <a:lnTo>
                  <a:pt x="15849" y="163225"/>
                </a:lnTo>
                <a:lnTo>
                  <a:pt x="26028" y="210060"/>
                </a:lnTo>
                <a:lnTo>
                  <a:pt x="35284" y="270730"/>
                </a:lnTo>
                <a:lnTo>
                  <a:pt x="39004" y="322453"/>
                </a:lnTo>
                <a:lnTo>
                  <a:pt x="39919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6359212" y="2611067"/>
            <a:ext cx="2004614" cy="894923"/>
            <a:chOff x="6359212" y="2611067"/>
            <a:chExt cx="2004614" cy="894923"/>
          </a:xfrm>
        </p:grpSpPr>
        <p:sp>
          <p:nvSpPr>
            <p:cNvPr id="99" name="Freeform 98"/>
            <p:cNvSpPr/>
            <p:nvPr/>
          </p:nvSpPr>
          <p:spPr>
            <a:xfrm>
              <a:off x="6359212" y="3137492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0" y="10528"/>
                  </a:moveTo>
                  <a:lnTo>
                    <a:pt x="42692" y="7409"/>
                  </a:lnTo>
                  <a:lnTo>
                    <a:pt x="64598" y="4463"/>
                  </a:lnTo>
                  <a:lnTo>
                    <a:pt x="116788" y="8983"/>
                  </a:lnTo>
                  <a:lnTo>
                    <a:pt x="155097" y="6951"/>
                  </a:lnTo>
                  <a:lnTo>
                    <a:pt x="216264" y="915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611292" y="2994556"/>
              <a:ext cx="242761" cy="302963"/>
            </a:xfrm>
            <a:custGeom>
              <a:avLst/>
              <a:gdLst/>
              <a:ahLst/>
              <a:cxnLst/>
              <a:rect l="0" t="0" r="0" b="0"/>
              <a:pathLst>
                <a:path w="242761" h="302963">
                  <a:moveTo>
                    <a:pt x="604" y="6065"/>
                  </a:moveTo>
                  <a:lnTo>
                    <a:pt x="33056" y="0"/>
                  </a:lnTo>
                  <a:lnTo>
                    <a:pt x="65202" y="6088"/>
                  </a:lnTo>
                  <a:lnTo>
                    <a:pt x="117393" y="28513"/>
                  </a:lnTo>
                  <a:lnTo>
                    <a:pt x="142587" y="44118"/>
                  </a:lnTo>
                  <a:lnTo>
                    <a:pt x="168755" y="78042"/>
                  </a:lnTo>
                  <a:lnTo>
                    <a:pt x="179843" y="100056"/>
                  </a:lnTo>
                  <a:lnTo>
                    <a:pt x="182431" y="127778"/>
                  </a:lnTo>
                  <a:lnTo>
                    <a:pt x="177311" y="176269"/>
                  </a:lnTo>
                  <a:lnTo>
                    <a:pt x="169218" y="209223"/>
                  </a:lnTo>
                  <a:lnTo>
                    <a:pt x="143760" y="252914"/>
                  </a:lnTo>
                  <a:lnTo>
                    <a:pt x="107102" y="286266"/>
                  </a:lnTo>
                  <a:lnTo>
                    <a:pt x="80301" y="299445"/>
                  </a:lnTo>
                  <a:lnTo>
                    <a:pt x="49673" y="302962"/>
                  </a:lnTo>
                  <a:lnTo>
                    <a:pt x="33317" y="302263"/>
                  </a:lnTo>
                  <a:lnTo>
                    <a:pt x="21242" y="298287"/>
                  </a:lnTo>
                  <a:lnTo>
                    <a:pt x="4708" y="284510"/>
                  </a:lnTo>
                  <a:lnTo>
                    <a:pt x="1000" y="273584"/>
                  </a:lnTo>
                  <a:lnTo>
                    <a:pt x="0" y="245845"/>
                  </a:lnTo>
                  <a:lnTo>
                    <a:pt x="3711" y="233769"/>
                  </a:lnTo>
                  <a:lnTo>
                    <a:pt x="17193" y="214112"/>
                  </a:lnTo>
                  <a:lnTo>
                    <a:pt x="44514" y="189891"/>
                  </a:lnTo>
                  <a:lnTo>
                    <a:pt x="67693" y="181352"/>
                  </a:lnTo>
                  <a:lnTo>
                    <a:pt x="93592" y="178727"/>
                  </a:lnTo>
                  <a:lnTo>
                    <a:pt x="133311" y="184996"/>
                  </a:lnTo>
                  <a:lnTo>
                    <a:pt x="166657" y="201152"/>
                  </a:lnTo>
                  <a:lnTo>
                    <a:pt x="206887" y="234455"/>
                  </a:lnTo>
                  <a:lnTo>
                    <a:pt x="242760" y="2798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945486" y="3000621"/>
              <a:ext cx="195439" cy="252797"/>
            </a:xfrm>
            <a:custGeom>
              <a:avLst/>
              <a:gdLst/>
              <a:ahLst/>
              <a:cxnLst/>
              <a:rect l="0" t="0" r="0" b="0"/>
              <a:pathLst>
                <a:path w="195439" h="252797">
                  <a:moveTo>
                    <a:pt x="98079" y="0"/>
                  </a:moveTo>
                  <a:lnTo>
                    <a:pt x="47084" y="57234"/>
                  </a:lnTo>
                  <a:lnTo>
                    <a:pt x="17685" y="109702"/>
                  </a:lnTo>
                  <a:lnTo>
                    <a:pt x="1989" y="151178"/>
                  </a:lnTo>
                  <a:lnTo>
                    <a:pt x="0" y="175985"/>
                  </a:lnTo>
                  <a:lnTo>
                    <a:pt x="4185" y="198709"/>
                  </a:lnTo>
                  <a:lnTo>
                    <a:pt x="13844" y="220506"/>
                  </a:lnTo>
                  <a:lnTo>
                    <a:pt x="38025" y="246920"/>
                  </a:lnTo>
                  <a:lnTo>
                    <a:pt x="49854" y="251181"/>
                  </a:lnTo>
                  <a:lnTo>
                    <a:pt x="78595" y="252796"/>
                  </a:lnTo>
                  <a:lnTo>
                    <a:pt x="116482" y="241539"/>
                  </a:lnTo>
                  <a:lnTo>
                    <a:pt x="144346" y="217796"/>
                  </a:lnTo>
                  <a:lnTo>
                    <a:pt x="187142" y="159688"/>
                  </a:lnTo>
                  <a:lnTo>
                    <a:pt x="192549" y="148573"/>
                  </a:lnTo>
                  <a:lnTo>
                    <a:pt x="195438" y="123744"/>
                  </a:lnTo>
                  <a:lnTo>
                    <a:pt x="191652" y="98281"/>
                  </a:lnTo>
                  <a:lnTo>
                    <a:pt x="182171" y="75267"/>
                  </a:lnTo>
                  <a:lnTo>
                    <a:pt x="158090" y="48168"/>
                  </a:lnTo>
                  <a:lnTo>
                    <a:pt x="111311" y="22316"/>
                  </a:lnTo>
                  <a:lnTo>
                    <a:pt x="8755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43482" y="2611067"/>
              <a:ext cx="347441" cy="652768"/>
            </a:xfrm>
            <a:custGeom>
              <a:avLst/>
              <a:gdLst/>
              <a:ahLst/>
              <a:cxnLst/>
              <a:rect l="0" t="0" r="0" b="0"/>
              <a:pathLst>
                <a:path w="347441" h="652768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9785" y="68657"/>
                  </a:lnTo>
                  <a:lnTo>
                    <a:pt x="29850" y="92515"/>
                  </a:lnTo>
                  <a:lnTo>
                    <a:pt x="74857" y="152693"/>
                  </a:lnTo>
                  <a:lnTo>
                    <a:pt x="117212" y="208583"/>
                  </a:lnTo>
                  <a:lnTo>
                    <a:pt x="154703" y="257684"/>
                  </a:lnTo>
                  <a:lnTo>
                    <a:pt x="187387" y="309278"/>
                  </a:lnTo>
                  <a:lnTo>
                    <a:pt x="212409" y="360439"/>
                  </a:lnTo>
                  <a:lnTo>
                    <a:pt x="241825" y="423361"/>
                  </a:lnTo>
                  <a:lnTo>
                    <a:pt x="270166" y="486179"/>
                  </a:lnTo>
                  <a:lnTo>
                    <a:pt x="298294" y="543648"/>
                  </a:lnTo>
                  <a:lnTo>
                    <a:pt x="323260" y="596941"/>
                  </a:lnTo>
                  <a:lnTo>
                    <a:pt x="347440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527876" y="3126963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0" y="0"/>
                  </a:moveTo>
                  <a:lnTo>
                    <a:pt x="48930" y="0"/>
                  </a:lnTo>
                  <a:lnTo>
                    <a:pt x="108061" y="0"/>
                  </a:lnTo>
                  <a:lnTo>
                    <a:pt x="161291" y="1170"/>
                  </a:lnTo>
                  <a:lnTo>
                    <a:pt x="18951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770283" y="3032207"/>
              <a:ext cx="231376" cy="357970"/>
            </a:xfrm>
            <a:custGeom>
              <a:avLst/>
              <a:gdLst/>
              <a:ahLst/>
              <a:cxnLst/>
              <a:rect l="0" t="0" r="0" b="0"/>
              <a:pathLst>
                <a:path w="231376" h="357970">
                  <a:moveTo>
                    <a:pt x="52390" y="0"/>
                  </a:moveTo>
                  <a:lnTo>
                    <a:pt x="92078" y="2339"/>
                  </a:lnTo>
                  <a:lnTo>
                    <a:pt x="114483" y="11178"/>
                  </a:lnTo>
                  <a:lnTo>
                    <a:pt x="141238" y="34898"/>
                  </a:lnTo>
                  <a:lnTo>
                    <a:pt x="163983" y="69741"/>
                  </a:lnTo>
                  <a:lnTo>
                    <a:pt x="174363" y="115290"/>
                  </a:lnTo>
                  <a:lnTo>
                    <a:pt x="171848" y="171421"/>
                  </a:lnTo>
                  <a:lnTo>
                    <a:pt x="163694" y="215738"/>
                  </a:lnTo>
                  <a:lnTo>
                    <a:pt x="128896" y="274734"/>
                  </a:lnTo>
                  <a:lnTo>
                    <a:pt x="82959" y="323395"/>
                  </a:lnTo>
                  <a:lnTo>
                    <a:pt x="72770" y="331410"/>
                  </a:lnTo>
                  <a:lnTo>
                    <a:pt x="48969" y="340316"/>
                  </a:lnTo>
                  <a:lnTo>
                    <a:pt x="36072" y="342691"/>
                  </a:lnTo>
                  <a:lnTo>
                    <a:pt x="25134" y="340765"/>
                  </a:lnTo>
                  <a:lnTo>
                    <a:pt x="6741" y="329265"/>
                  </a:lnTo>
                  <a:lnTo>
                    <a:pt x="2071" y="318946"/>
                  </a:lnTo>
                  <a:lnTo>
                    <a:pt x="0" y="291882"/>
                  </a:lnTo>
                  <a:lnTo>
                    <a:pt x="6099" y="266596"/>
                  </a:lnTo>
                  <a:lnTo>
                    <a:pt x="22687" y="235749"/>
                  </a:lnTo>
                  <a:lnTo>
                    <a:pt x="45539" y="211791"/>
                  </a:lnTo>
                  <a:lnTo>
                    <a:pt x="65723" y="198245"/>
                  </a:lnTo>
                  <a:lnTo>
                    <a:pt x="90292" y="188324"/>
                  </a:lnTo>
                  <a:lnTo>
                    <a:pt x="113690" y="186255"/>
                  </a:lnTo>
                  <a:lnTo>
                    <a:pt x="124842" y="187341"/>
                  </a:lnTo>
                  <a:lnTo>
                    <a:pt x="143473" y="197906"/>
                  </a:lnTo>
                  <a:lnTo>
                    <a:pt x="174497" y="233285"/>
                  </a:lnTo>
                  <a:lnTo>
                    <a:pt x="207102" y="292821"/>
                  </a:lnTo>
                  <a:lnTo>
                    <a:pt x="227972" y="348437"/>
                  </a:lnTo>
                  <a:lnTo>
                    <a:pt x="23137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141154" y="3053264"/>
              <a:ext cx="222672" cy="281327"/>
            </a:xfrm>
            <a:custGeom>
              <a:avLst/>
              <a:gdLst/>
              <a:ahLst/>
              <a:cxnLst/>
              <a:rect l="0" t="0" r="0" b="0"/>
              <a:pathLst>
                <a:path w="222672" h="281327">
                  <a:moveTo>
                    <a:pt x="60546" y="10528"/>
                  </a:moveTo>
                  <a:lnTo>
                    <a:pt x="34181" y="72809"/>
                  </a:lnTo>
                  <a:lnTo>
                    <a:pt x="10667" y="129979"/>
                  </a:lnTo>
                  <a:lnTo>
                    <a:pt x="0" y="191661"/>
                  </a:lnTo>
                  <a:lnTo>
                    <a:pt x="3741" y="229144"/>
                  </a:lnTo>
                  <a:lnTo>
                    <a:pt x="15412" y="248461"/>
                  </a:lnTo>
                  <a:lnTo>
                    <a:pt x="33467" y="263675"/>
                  </a:lnTo>
                  <a:lnTo>
                    <a:pt x="69940" y="277647"/>
                  </a:lnTo>
                  <a:lnTo>
                    <a:pt x="96696" y="281326"/>
                  </a:lnTo>
                  <a:lnTo>
                    <a:pt x="138067" y="272219"/>
                  </a:lnTo>
                  <a:lnTo>
                    <a:pt x="159730" y="257856"/>
                  </a:lnTo>
                  <a:lnTo>
                    <a:pt x="192701" y="225630"/>
                  </a:lnTo>
                  <a:lnTo>
                    <a:pt x="209016" y="192675"/>
                  </a:lnTo>
                  <a:lnTo>
                    <a:pt x="222671" y="139618"/>
                  </a:lnTo>
                  <a:lnTo>
                    <a:pt x="216528" y="87197"/>
                  </a:lnTo>
                  <a:lnTo>
                    <a:pt x="209420" y="65660"/>
                  </a:lnTo>
                  <a:lnTo>
                    <a:pt x="198462" y="48290"/>
                  </a:lnTo>
                  <a:lnTo>
                    <a:pt x="173550" y="25356"/>
                  </a:lnTo>
                  <a:lnTo>
                    <a:pt x="138352" y="9333"/>
                  </a:lnTo>
                  <a:lnTo>
                    <a:pt x="76929" y="1229"/>
                  </a:lnTo>
                  <a:lnTo>
                    <a:pt x="5001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69989" y="3495472"/>
              <a:ext cx="779110" cy="10518"/>
            </a:xfrm>
            <a:custGeom>
              <a:avLst/>
              <a:gdLst/>
              <a:ahLst/>
              <a:cxnLst/>
              <a:rect l="0" t="0" r="0" b="0"/>
              <a:pathLst>
                <a:path w="779110" h="10518">
                  <a:moveTo>
                    <a:pt x="0" y="10517"/>
                  </a:moveTo>
                  <a:lnTo>
                    <a:pt x="58617" y="10517"/>
                  </a:lnTo>
                  <a:lnTo>
                    <a:pt x="104586" y="10517"/>
                  </a:lnTo>
                  <a:lnTo>
                    <a:pt x="160840" y="10517"/>
                  </a:lnTo>
                  <a:lnTo>
                    <a:pt x="221962" y="10517"/>
                  </a:lnTo>
                  <a:lnTo>
                    <a:pt x="284526" y="10517"/>
                  </a:lnTo>
                  <a:lnTo>
                    <a:pt x="336338" y="4928"/>
                  </a:lnTo>
                  <a:lnTo>
                    <a:pt x="395767" y="964"/>
                  </a:lnTo>
                  <a:lnTo>
                    <a:pt x="452567" y="182"/>
                  </a:lnTo>
                  <a:lnTo>
                    <a:pt x="508846" y="27"/>
                  </a:lnTo>
                  <a:lnTo>
                    <a:pt x="567749" y="0"/>
                  </a:lnTo>
                  <a:lnTo>
                    <a:pt x="628564" y="7227"/>
                  </a:lnTo>
                  <a:lnTo>
                    <a:pt x="687544" y="9867"/>
                  </a:lnTo>
                  <a:lnTo>
                    <a:pt x="749584" y="10389"/>
                  </a:lnTo>
                  <a:lnTo>
                    <a:pt x="779109" y="105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7601575" y="3558632"/>
            <a:ext cx="612931" cy="347441"/>
            <a:chOff x="7601575" y="3558632"/>
            <a:chExt cx="612931" cy="347441"/>
          </a:xfrm>
        </p:grpSpPr>
        <p:sp>
          <p:nvSpPr>
            <p:cNvPr id="108" name="Freeform 107"/>
            <p:cNvSpPr/>
            <p:nvPr/>
          </p:nvSpPr>
          <p:spPr>
            <a:xfrm>
              <a:off x="7601575" y="3700874"/>
              <a:ext cx="168457" cy="15686"/>
            </a:xfrm>
            <a:custGeom>
              <a:avLst/>
              <a:gdLst/>
              <a:ahLst/>
              <a:cxnLst/>
              <a:rect l="0" t="0" r="0" b="0"/>
              <a:pathLst>
                <a:path w="168457" h="15686">
                  <a:moveTo>
                    <a:pt x="0" y="15685"/>
                  </a:moveTo>
                  <a:lnTo>
                    <a:pt x="37478" y="7352"/>
                  </a:lnTo>
                  <a:lnTo>
                    <a:pt x="94490" y="5590"/>
                  </a:lnTo>
                  <a:lnTo>
                    <a:pt x="150267" y="0"/>
                  </a:lnTo>
                  <a:lnTo>
                    <a:pt x="168456" y="5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85845" y="360074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37" y="196817"/>
                  </a:lnTo>
                  <a:lnTo>
                    <a:pt x="7" y="25720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77939" y="3558632"/>
              <a:ext cx="236567" cy="329128"/>
            </a:xfrm>
            <a:custGeom>
              <a:avLst/>
              <a:gdLst/>
              <a:ahLst/>
              <a:cxnLst/>
              <a:rect l="0" t="0" r="0" b="0"/>
              <a:pathLst>
                <a:path w="236567" h="329128">
                  <a:moveTo>
                    <a:pt x="23719" y="84228"/>
                  </a:moveTo>
                  <a:lnTo>
                    <a:pt x="12540" y="95406"/>
                  </a:lnTo>
                  <a:lnTo>
                    <a:pt x="0" y="130304"/>
                  </a:lnTo>
                  <a:lnTo>
                    <a:pt x="53" y="177689"/>
                  </a:lnTo>
                  <a:lnTo>
                    <a:pt x="7478" y="228773"/>
                  </a:lnTo>
                  <a:lnTo>
                    <a:pt x="22676" y="275365"/>
                  </a:lnTo>
                  <a:lnTo>
                    <a:pt x="38463" y="298249"/>
                  </a:lnTo>
                  <a:lnTo>
                    <a:pt x="57179" y="315049"/>
                  </a:lnTo>
                  <a:lnTo>
                    <a:pt x="77194" y="326415"/>
                  </a:lnTo>
                  <a:lnTo>
                    <a:pt x="97788" y="329127"/>
                  </a:lnTo>
                  <a:lnTo>
                    <a:pt x="118639" y="325263"/>
                  </a:lnTo>
                  <a:lnTo>
                    <a:pt x="139605" y="315747"/>
                  </a:lnTo>
                  <a:lnTo>
                    <a:pt x="171139" y="280468"/>
                  </a:lnTo>
                  <a:lnTo>
                    <a:pt x="210896" y="218484"/>
                  </a:lnTo>
                  <a:lnTo>
                    <a:pt x="232441" y="163780"/>
                  </a:lnTo>
                  <a:lnTo>
                    <a:pt x="236566" y="147791"/>
                  </a:lnTo>
                  <a:lnTo>
                    <a:pt x="234911" y="117547"/>
                  </a:lnTo>
                  <a:lnTo>
                    <a:pt x="220825" y="77333"/>
                  </a:lnTo>
                  <a:lnTo>
                    <a:pt x="206078" y="54257"/>
                  </a:lnTo>
                  <a:lnTo>
                    <a:pt x="171468" y="23875"/>
                  </a:lnTo>
                  <a:lnTo>
                    <a:pt x="133917" y="7594"/>
                  </a:lnTo>
                  <a:lnTo>
                    <a:pt x="974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6127585" y="3906072"/>
            <a:ext cx="1387488" cy="514595"/>
            <a:chOff x="6127585" y="3906072"/>
            <a:chExt cx="1387488" cy="514595"/>
          </a:xfrm>
        </p:grpSpPr>
        <p:sp>
          <p:nvSpPr>
            <p:cNvPr id="112" name="Freeform 111"/>
            <p:cNvSpPr/>
            <p:nvPr/>
          </p:nvSpPr>
          <p:spPr>
            <a:xfrm>
              <a:off x="6180228" y="3937658"/>
              <a:ext cx="10529" cy="396735"/>
            </a:xfrm>
            <a:custGeom>
              <a:avLst/>
              <a:gdLst/>
              <a:ahLst/>
              <a:cxnLst/>
              <a:rect l="0" t="0" r="0" b="0"/>
              <a:pathLst>
                <a:path w="10529" h="396735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9908"/>
                  </a:lnTo>
                  <a:lnTo>
                    <a:pt x="0" y="221685"/>
                  </a:lnTo>
                  <a:lnTo>
                    <a:pt x="0" y="284443"/>
                  </a:lnTo>
                  <a:lnTo>
                    <a:pt x="3119" y="338133"/>
                  </a:lnTo>
                  <a:lnTo>
                    <a:pt x="9553" y="396734"/>
                  </a:lnTo>
                  <a:lnTo>
                    <a:pt x="10528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27585" y="4163147"/>
              <a:ext cx="317951" cy="257520"/>
            </a:xfrm>
            <a:custGeom>
              <a:avLst/>
              <a:gdLst/>
              <a:ahLst/>
              <a:cxnLst/>
              <a:rect l="0" t="0" r="0" b="0"/>
              <a:pathLst>
                <a:path w="317951" h="257520">
                  <a:moveTo>
                    <a:pt x="136871" y="16666"/>
                  </a:moveTo>
                  <a:lnTo>
                    <a:pt x="148049" y="5488"/>
                  </a:lnTo>
                  <a:lnTo>
                    <a:pt x="169135" y="0"/>
                  </a:lnTo>
                  <a:lnTo>
                    <a:pt x="207651" y="29"/>
                  </a:lnTo>
                  <a:lnTo>
                    <a:pt x="229160" y="5762"/>
                  </a:lnTo>
                  <a:lnTo>
                    <a:pt x="255593" y="23314"/>
                  </a:lnTo>
                  <a:lnTo>
                    <a:pt x="283962" y="51391"/>
                  </a:lnTo>
                  <a:lnTo>
                    <a:pt x="306535" y="88826"/>
                  </a:lnTo>
                  <a:lnTo>
                    <a:pt x="316782" y="115808"/>
                  </a:lnTo>
                  <a:lnTo>
                    <a:pt x="317950" y="157305"/>
                  </a:lnTo>
                  <a:lnTo>
                    <a:pt x="305297" y="193648"/>
                  </a:lnTo>
                  <a:lnTo>
                    <a:pt x="286987" y="212698"/>
                  </a:lnTo>
                  <a:lnTo>
                    <a:pt x="231514" y="243992"/>
                  </a:lnTo>
                  <a:lnTo>
                    <a:pt x="181421" y="254427"/>
                  </a:lnTo>
                  <a:lnTo>
                    <a:pt x="129534" y="257519"/>
                  </a:lnTo>
                  <a:lnTo>
                    <a:pt x="77115" y="252847"/>
                  </a:lnTo>
                  <a:lnTo>
                    <a:pt x="20086" y="241957"/>
                  </a:lnTo>
                  <a:lnTo>
                    <a:pt x="0" y="237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548725" y="415875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0" y="0"/>
                  </a:moveTo>
                  <a:lnTo>
                    <a:pt x="58617" y="5589"/>
                  </a:lnTo>
                  <a:lnTo>
                    <a:pt x="120026" y="16788"/>
                  </a:lnTo>
                  <a:lnTo>
                    <a:pt x="17898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48725" y="4032414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0" y="0"/>
                  </a:moveTo>
                  <a:lnTo>
                    <a:pt x="57264" y="0"/>
                  </a:lnTo>
                  <a:lnTo>
                    <a:pt x="120668" y="7236"/>
                  </a:lnTo>
                  <a:lnTo>
                    <a:pt x="13687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885637" y="4096019"/>
              <a:ext cx="147400" cy="10096"/>
            </a:xfrm>
            <a:custGeom>
              <a:avLst/>
              <a:gdLst/>
              <a:ahLst/>
              <a:cxnLst/>
              <a:rect l="0" t="0" r="0" b="0"/>
              <a:pathLst>
                <a:path w="147400" h="10096">
                  <a:moveTo>
                    <a:pt x="0" y="10095"/>
                  </a:moveTo>
                  <a:lnTo>
                    <a:pt x="37478" y="1761"/>
                  </a:lnTo>
                  <a:lnTo>
                    <a:pt x="94491" y="0"/>
                  </a:lnTo>
                  <a:lnTo>
                    <a:pt x="147399" y="100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06735" y="3958715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31586" y="0"/>
                  </a:moveTo>
                  <a:lnTo>
                    <a:pt x="28466" y="48930"/>
                  </a:lnTo>
                  <a:lnTo>
                    <a:pt x="23253" y="99895"/>
                  </a:lnTo>
                  <a:lnTo>
                    <a:pt x="21708" y="156330"/>
                  </a:lnTo>
                  <a:lnTo>
                    <a:pt x="15596" y="216623"/>
                  </a:lnTo>
                  <a:lnTo>
                    <a:pt x="10360" y="279139"/>
                  </a:lnTo>
                  <a:lnTo>
                    <a:pt x="2393" y="33845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239265" y="3906072"/>
              <a:ext cx="275808" cy="308133"/>
            </a:xfrm>
            <a:custGeom>
              <a:avLst/>
              <a:gdLst/>
              <a:ahLst/>
              <a:cxnLst/>
              <a:rect l="0" t="0" r="0" b="0"/>
              <a:pathLst>
                <a:path w="275808" h="308133">
                  <a:moveTo>
                    <a:pt x="56984" y="63171"/>
                  </a:moveTo>
                  <a:lnTo>
                    <a:pt x="27675" y="92480"/>
                  </a:lnTo>
                  <a:lnTo>
                    <a:pt x="13075" y="123848"/>
                  </a:lnTo>
                  <a:lnTo>
                    <a:pt x="0" y="183605"/>
                  </a:lnTo>
                  <a:lnTo>
                    <a:pt x="4874" y="227407"/>
                  </a:lnTo>
                  <a:lnTo>
                    <a:pt x="14717" y="255878"/>
                  </a:lnTo>
                  <a:lnTo>
                    <a:pt x="30009" y="277890"/>
                  </a:lnTo>
                  <a:lnTo>
                    <a:pt x="49674" y="294303"/>
                  </a:lnTo>
                  <a:lnTo>
                    <a:pt x="74012" y="305496"/>
                  </a:lnTo>
                  <a:lnTo>
                    <a:pt x="100426" y="308132"/>
                  </a:lnTo>
                  <a:lnTo>
                    <a:pt x="144725" y="299919"/>
                  </a:lnTo>
                  <a:lnTo>
                    <a:pt x="185536" y="282667"/>
                  </a:lnTo>
                  <a:lnTo>
                    <a:pt x="242500" y="235043"/>
                  </a:lnTo>
                  <a:lnTo>
                    <a:pt x="258310" y="208463"/>
                  </a:lnTo>
                  <a:lnTo>
                    <a:pt x="272963" y="158464"/>
                  </a:lnTo>
                  <a:lnTo>
                    <a:pt x="275807" y="126971"/>
                  </a:lnTo>
                  <a:lnTo>
                    <a:pt x="267712" y="96596"/>
                  </a:lnTo>
                  <a:lnTo>
                    <a:pt x="239508" y="50146"/>
                  </a:lnTo>
                  <a:lnTo>
                    <a:pt x="201662" y="25907"/>
                  </a:lnTo>
                  <a:lnTo>
                    <a:pt x="139981" y="6331"/>
                  </a:lnTo>
                  <a:lnTo>
                    <a:pt x="9909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0" name="Freeform 119"/>
          <p:cNvSpPr/>
          <p:nvPr/>
        </p:nvSpPr>
        <p:spPr>
          <a:xfrm>
            <a:off x="5539271" y="3590217"/>
            <a:ext cx="2272574" cy="1121600"/>
          </a:xfrm>
          <a:custGeom>
            <a:avLst/>
            <a:gdLst/>
            <a:ahLst/>
            <a:cxnLst/>
            <a:rect l="0" t="0" r="0" b="0"/>
            <a:pathLst>
              <a:path w="2272574" h="1121600">
                <a:moveTo>
                  <a:pt x="1083154" y="0"/>
                </a:moveTo>
                <a:lnTo>
                  <a:pt x="1033890" y="1170"/>
                </a:lnTo>
                <a:lnTo>
                  <a:pt x="983809" y="7236"/>
                </a:lnTo>
                <a:lnTo>
                  <a:pt x="931926" y="10723"/>
                </a:lnTo>
                <a:lnTo>
                  <a:pt x="879508" y="18645"/>
                </a:lnTo>
                <a:lnTo>
                  <a:pt x="826932" y="28402"/>
                </a:lnTo>
                <a:lnTo>
                  <a:pt x="774309" y="39871"/>
                </a:lnTo>
                <a:lnTo>
                  <a:pt x="720503" y="56398"/>
                </a:lnTo>
                <a:lnTo>
                  <a:pt x="661797" y="70393"/>
                </a:lnTo>
                <a:lnTo>
                  <a:pt x="606837" y="88838"/>
                </a:lnTo>
                <a:lnTo>
                  <a:pt x="552338" y="109121"/>
                </a:lnTo>
                <a:lnTo>
                  <a:pt x="493427" y="131118"/>
                </a:lnTo>
                <a:lnTo>
                  <a:pt x="438407" y="159343"/>
                </a:lnTo>
                <a:lnTo>
                  <a:pt x="385060" y="189932"/>
                </a:lnTo>
                <a:lnTo>
                  <a:pt x="332209" y="222393"/>
                </a:lnTo>
                <a:lnTo>
                  <a:pt x="280674" y="261126"/>
                </a:lnTo>
                <a:lnTo>
                  <a:pt x="217627" y="316136"/>
                </a:lnTo>
                <a:lnTo>
                  <a:pt x="154783" y="372063"/>
                </a:lnTo>
                <a:lnTo>
                  <a:pt x="117100" y="419727"/>
                </a:lnTo>
                <a:lnTo>
                  <a:pt x="83707" y="470894"/>
                </a:lnTo>
                <a:lnTo>
                  <a:pt x="42153" y="533350"/>
                </a:lnTo>
                <a:lnTo>
                  <a:pt x="18867" y="583589"/>
                </a:lnTo>
                <a:lnTo>
                  <a:pt x="5208" y="634350"/>
                </a:lnTo>
                <a:lnTo>
                  <a:pt x="0" y="694016"/>
                </a:lnTo>
                <a:lnTo>
                  <a:pt x="1628" y="722573"/>
                </a:lnTo>
                <a:lnTo>
                  <a:pt x="18617" y="779033"/>
                </a:lnTo>
                <a:lnTo>
                  <a:pt x="39174" y="835246"/>
                </a:lnTo>
                <a:lnTo>
                  <a:pt x="84114" y="893996"/>
                </a:lnTo>
                <a:lnTo>
                  <a:pt x="117998" y="923114"/>
                </a:lnTo>
                <a:lnTo>
                  <a:pt x="177942" y="968392"/>
                </a:lnTo>
                <a:lnTo>
                  <a:pt x="234206" y="999469"/>
                </a:lnTo>
                <a:lnTo>
                  <a:pt x="295708" y="1022548"/>
                </a:lnTo>
                <a:lnTo>
                  <a:pt x="344339" y="1040232"/>
                </a:lnTo>
                <a:lnTo>
                  <a:pt x="401382" y="1054701"/>
                </a:lnTo>
                <a:lnTo>
                  <a:pt x="457148" y="1066397"/>
                </a:lnTo>
                <a:lnTo>
                  <a:pt x="516305" y="1077271"/>
                </a:lnTo>
                <a:lnTo>
                  <a:pt x="578287" y="1087902"/>
                </a:lnTo>
                <a:lnTo>
                  <a:pt x="623242" y="1091825"/>
                </a:lnTo>
                <a:lnTo>
                  <a:pt x="670518" y="1094739"/>
                </a:lnTo>
                <a:lnTo>
                  <a:pt x="718826" y="1099933"/>
                </a:lnTo>
                <a:lnTo>
                  <a:pt x="764472" y="1103022"/>
                </a:lnTo>
                <a:lnTo>
                  <a:pt x="809326" y="1104394"/>
                </a:lnTo>
                <a:lnTo>
                  <a:pt x="856557" y="1105004"/>
                </a:lnTo>
                <a:lnTo>
                  <a:pt x="904845" y="1108395"/>
                </a:lnTo>
                <a:lnTo>
                  <a:pt x="953603" y="1112632"/>
                </a:lnTo>
                <a:lnTo>
                  <a:pt x="1002569" y="1114515"/>
                </a:lnTo>
                <a:lnTo>
                  <a:pt x="1051628" y="1115352"/>
                </a:lnTo>
                <a:lnTo>
                  <a:pt x="1099557" y="1115724"/>
                </a:lnTo>
                <a:lnTo>
                  <a:pt x="1144257" y="1115889"/>
                </a:lnTo>
                <a:lnTo>
                  <a:pt x="1190639" y="1115962"/>
                </a:lnTo>
                <a:lnTo>
                  <a:pt x="1238550" y="1117165"/>
                </a:lnTo>
                <a:lnTo>
                  <a:pt x="1287139" y="1121599"/>
                </a:lnTo>
                <a:lnTo>
                  <a:pt x="1332911" y="1121230"/>
                </a:lnTo>
                <a:lnTo>
                  <a:pt x="1377821" y="1118336"/>
                </a:lnTo>
                <a:lnTo>
                  <a:pt x="1425077" y="1117050"/>
                </a:lnTo>
                <a:lnTo>
                  <a:pt x="1473376" y="1116479"/>
                </a:lnTo>
                <a:lnTo>
                  <a:pt x="1520968" y="1116225"/>
                </a:lnTo>
                <a:lnTo>
                  <a:pt x="1565517" y="1116112"/>
                </a:lnTo>
                <a:lnTo>
                  <a:pt x="1608712" y="1112942"/>
                </a:lnTo>
                <a:lnTo>
                  <a:pt x="1652477" y="1108803"/>
                </a:lnTo>
                <a:lnTo>
                  <a:pt x="1699225" y="1106964"/>
                </a:lnTo>
                <a:lnTo>
                  <a:pt x="1760402" y="1094750"/>
                </a:lnTo>
                <a:lnTo>
                  <a:pt x="1821163" y="1081902"/>
                </a:lnTo>
                <a:lnTo>
                  <a:pt x="1878031" y="1070687"/>
                </a:lnTo>
                <a:lnTo>
                  <a:pt x="1931925" y="1054366"/>
                </a:lnTo>
                <a:lnTo>
                  <a:pt x="1984939" y="1034712"/>
                </a:lnTo>
                <a:lnTo>
                  <a:pt x="2046848" y="1007110"/>
                </a:lnTo>
                <a:lnTo>
                  <a:pt x="2104138" y="976008"/>
                </a:lnTo>
                <a:lnTo>
                  <a:pt x="2166165" y="926094"/>
                </a:lnTo>
                <a:lnTo>
                  <a:pt x="2214454" y="873811"/>
                </a:lnTo>
                <a:lnTo>
                  <a:pt x="2248399" y="812883"/>
                </a:lnTo>
                <a:lnTo>
                  <a:pt x="2265180" y="757835"/>
                </a:lnTo>
                <a:lnTo>
                  <a:pt x="2271354" y="699041"/>
                </a:lnTo>
                <a:lnTo>
                  <a:pt x="2272573" y="642367"/>
                </a:lnTo>
                <a:lnTo>
                  <a:pt x="2267226" y="586112"/>
                </a:lnTo>
                <a:lnTo>
                  <a:pt x="2253734" y="529940"/>
                </a:lnTo>
                <a:lnTo>
                  <a:pt x="2229752" y="473784"/>
                </a:lnTo>
                <a:lnTo>
                  <a:pt x="2196895" y="417631"/>
                </a:lnTo>
                <a:lnTo>
                  <a:pt x="2156611" y="362649"/>
                </a:lnTo>
                <a:lnTo>
                  <a:pt x="2104359" y="300354"/>
                </a:lnTo>
                <a:lnTo>
                  <a:pt x="2052717" y="253782"/>
                </a:lnTo>
                <a:lnTo>
                  <a:pt x="2004352" y="221424"/>
                </a:lnTo>
                <a:lnTo>
                  <a:pt x="1952976" y="189610"/>
                </a:lnTo>
                <a:lnTo>
                  <a:pt x="1900709" y="159126"/>
                </a:lnTo>
                <a:lnTo>
                  <a:pt x="1847008" y="133586"/>
                </a:lnTo>
                <a:lnTo>
                  <a:pt x="1787163" y="106652"/>
                </a:lnTo>
                <a:lnTo>
                  <a:pt x="1724977" y="89052"/>
                </a:lnTo>
                <a:lnTo>
                  <a:pt x="1683094" y="76234"/>
                </a:lnTo>
                <a:lnTo>
                  <a:pt x="1637962" y="65857"/>
                </a:lnTo>
                <a:lnTo>
                  <a:pt x="1591778" y="57346"/>
                </a:lnTo>
                <a:lnTo>
                  <a:pt x="1547855" y="49664"/>
                </a:lnTo>
                <a:lnTo>
                  <a:pt x="1501817" y="45469"/>
                </a:lnTo>
                <a:lnTo>
                  <a:pt x="1454060" y="43605"/>
                </a:lnTo>
                <a:lnTo>
                  <a:pt x="1405539" y="42777"/>
                </a:lnTo>
                <a:lnTo>
                  <a:pt x="1353557" y="42409"/>
                </a:lnTo>
                <a:lnTo>
                  <a:pt x="1299260" y="43415"/>
                </a:lnTo>
                <a:lnTo>
                  <a:pt x="1243932" y="47762"/>
                </a:lnTo>
                <a:lnTo>
                  <a:pt x="1197505" y="53593"/>
                </a:lnTo>
                <a:lnTo>
                  <a:pt x="1141601" y="60333"/>
                </a:lnTo>
                <a:lnTo>
                  <a:pt x="1093682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Freeform 120"/>
          <p:cNvSpPr/>
          <p:nvPr/>
        </p:nvSpPr>
        <p:spPr>
          <a:xfrm>
            <a:off x="1216847" y="3953746"/>
            <a:ext cx="2244764" cy="1257849"/>
          </a:xfrm>
          <a:custGeom>
            <a:avLst/>
            <a:gdLst/>
            <a:ahLst/>
            <a:cxnLst/>
            <a:rect l="0" t="0" r="0" b="0"/>
            <a:pathLst>
              <a:path w="2244764" h="1257849">
                <a:moveTo>
                  <a:pt x="794096" y="68140"/>
                </a:moveTo>
                <a:lnTo>
                  <a:pt x="777328" y="62551"/>
                </a:lnTo>
                <a:lnTo>
                  <a:pt x="723410" y="66993"/>
                </a:lnTo>
                <a:lnTo>
                  <a:pt x="671246" y="77028"/>
                </a:lnTo>
                <a:lnTo>
                  <a:pt x="608477" y="93130"/>
                </a:lnTo>
                <a:lnTo>
                  <a:pt x="557513" y="106999"/>
                </a:lnTo>
                <a:lnTo>
                  <a:pt x="507058" y="126577"/>
                </a:lnTo>
                <a:lnTo>
                  <a:pt x="444375" y="164041"/>
                </a:lnTo>
                <a:lnTo>
                  <a:pt x="381604" y="205236"/>
                </a:lnTo>
                <a:lnTo>
                  <a:pt x="324145" y="247169"/>
                </a:lnTo>
                <a:lnTo>
                  <a:pt x="267734" y="292367"/>
                </a:lnTo>
                <a:lnTo>
                  <a:pt x="211531" y="351597"/>
                </a:lnTo>
                <a:lnTo>
                  <a:pt x="162605" y="412387"/>
                </a:lnTo>
                <a:lnTo>
                  <a:pt x="123976" y="462337"/>
                </a:lnTo>
                <a:lnTo>
                  <a:pt x="90954" y="514182"/>
                </a:lnTo>
                <a:lnTo>
                  <a:pt x="64662" y="565418"/>
                </a:lnTo>
                <a:lnTo>
                  <a:pt x="31168" y="625245"/>
                </a:lnTo>
                <a:lnTo>
                  <a:pt x="12594" y="682123"/>
                </a:lnTo>
                <a:lnTo>
                  <a:pt x="0" y="737249"/>
                </a:lnTo>
                <a:lnTo>
                  <a:pt x="6350" y="792505"/>
                </a:lnTo>
                <a:lnTo>
                  <a:pt x="18870" y="853202"/>
                </a:lnTo>
                <a:lnTo>
                  <a:pt x="47546" y="909817"/>
                </a:lnTo>
                <a:lnTo>
                  <a:pt x="81795" y="962982"/>
                </a:lnTo>
                <a:lnTo>
                  <a:pt x="122368" y="1015694"/>
                </a:lnTo>
                <a:lnTo>
                  <a:pt x="183627" y="1064220"/>
                </a:lnTo>
                <a:lnTo>
                  <a:pt x="244443" y="1099851"/>
                </a:lnTo>
                <a:lnTo>
                  <a:pt x="307376" y="1135017"/>
                </a:lnTo>
                <a:lnTo>
                  <a:pt x="362645" y="1159982"/>
                </a:lnTo>
                <a:lnTo>
                  <a:pt x="418622" y="1176525"/>
                </a:lnTo>
                <a:lnTo>
                  <a:pt x="474740" y="1198293"/>
                </a:lnTo>
                <a:lnTo>
                  <a:pt x="534005" y="1215071"/>
                </a:lnTo>
                <a:lnTo>
                  <a:pt x="596101" y="1224062"/>
                </a:lnTo>
                <a:lnTo>
                  <a:pt x="644833" y="1231208"/>
                </a:lnTo>
                <a:lnTo>
                  <a:pt x="705297" y="1242933"/>
                </a:lnTo>
                <a:lnTo>
                  <a:pt x="765420" y="1246462"/>
                </a:lnTo>
                <a:lnTo>
                  <a:pt x="827686" y="1252749"/>
                </a:lnTo>
                <a:lnTo>
                  <a:pt x="886215" y="1256851"/>
                </a:lnTo>
                <a:lnTo>
                  <a:pt x="934604" y="1257561"/>
                </a:lnTo>
                <a:lnTo>
                  <a:pt x="993469" y="1257801"/>
                </a:lnTo>
                <a:lnTo>
                  <a:pt x="1050157" y="1257848"/>
                </a:lnTo>
                <a:lnTo>
                  <a:pt x="1106415" y="1250622"/>
                </a:lnTo>
                <a:lnTo>
                  <a:pt x="1162588" y="1247981"/>
                </a:lnTo>
                <a:lnTo>
                  <a:pt x="1218744" y="1241870"/>
                </a:lnTo>
                <a:lnTo>
                  <a:pt x="1277626" y="1238304"/>
                </a:lnTo>
                <a:lnTo>
                  <a:pt x="1338434" y="1229864"/>
                </a:lnTo>
                <a:lnTo>
                  <a:pt x="1383800" y="1226168"/>
                </a:lnTo>
                <a:lnTo>
                  <a:pt x="1444035" y="1219354"/>
                </a:lnTo>
                <a:lnTo>
                  <a:pt x="1504969" y="1213339"/>
                </a:lnTo>
                <a:lnTo>
                  <a:pt x="1556736" y="1206821"/>
                </a:lnTo>
                <a:lnTo>
                  <a:pt x="1612022" y="1191063"/>
                </a:lnTo>
                <a:lnTo>
                  <a:pt x="1668003" y="1179285"/>
                </a:lnTo>
                <a:lnTo>
                  <a:pt x="1724121" y="1160710"/>
                </a:lnTo>
                <a:lnTo>
                  <a:pt x="1780266" y="1151842"/>
                </a:lnTo>
                <a:lnTo>
                  <a:pt x="1836417" y="1133106"/>
                </a:lnTo>
                <a:lnTo>
                  <a:pt x="1892569" y="1117794"/>
                </a:lnTo>
                <a:lnTo>
                  <a:pt x="1954426" y="1088521"/>
                </a:lnTo>
                <a:lnTo>
                  <a:pt x="2015474" y="1054193"/>
                </a:lnTo>
                <a:lnTo>
                  <a:pt x="2076964" y="1019199"/>
                </a:lnTo>
                <a:lnTo>
                  <a:pt x="2136217" y="975784"/>
                </a:lnTo>
                <a:lnTo>
                  <a:pt x="2190553" y="918997"/>
                </a:lnTo>
                <a:lnTo>
                  <a:pt x="2227373" y="857606"/>
                </a:lnTo>
                <a:lnTo>
                  <a:pt x="2239385" y="809373"/>
                </a:lnTo>
                <a:lnTo>
                  <a:pt x="2244763" y="750628"/>
                </a:lnTo>
                <a:lnTo>
                  <a:pt x="2240768" y="688769"/>
                </a:lnTo>
                <a:lnTo>
                  <a:pt x="2232175" y="637165"/>
                </a:lnTo>
                <a:lnTo>
                  <a:pt x="2217622" y="585042"/>
                </a:lnTo>
                <a:lnTo>
                  <a:pt x="2186730" y="522615"/>
                </a:lnTo>
                <a:lnTo>
                  <a:pt x="2152188" y="468453"/>
                </a:lnTo>
                <a:lnTo>
                  <a:pt x="2108760" y="408375"/>
                </a:lnTo>
                <a:lnTo>
                  <a:pt x="2057331" y="352847"/>
                </a:lnTo>
                <a:lnTo>
                  <a:pt x="2001729" y="299824"/>
                </a:lnTo>
                <a:lnTo>
                  <a:pt x="1948100" y="257664"/>
                </a:lnTo>
                <a:lnTo>
                  <a:pt x="1892446" y="216711"/>
                </a:lnTo>
                <a:lnTo>
                  <a:pt x="1833273" y="181758"/>
                </a:lnTo>
                <a:lnTo>
                  <a:pt x="1782843" y="154837"/>
                </a:lnTo>
                <a:lnTo>
                  <a:pt x="1730856" y="132042"/>
                </a:lnTo>
                <a:lnTo>
                  <a:pt x="1675288" y="107351"/>
                </a:lnTo>
                <a:lnTo>
                  <a:pt x="1614370" y="84047"/>
                </a:lnTo>
                <a:lnTo>
                  <a:pt x="1551866" y="66614"/>
                </a:lnTo>
                <a:lnTo>
                  <a:pt x="1488893" y="49750"/>
                </a:lnTo>
                <a:lnTo>
                  <a:pt x="1425781" y="37345"/>
                </a:lnTo>
                <a:lnTo>
                  <a:pt x="1362627" y="26260"/>
                </a:lnTo>
                <a:lnTo>
                  <a:pt x="1299461" y="15567"/>
                </a:lnTo>
                <a:lnTo>
                  <a:pt x="1236292" y="8109"/>
                </a:lnTo>
                <a:lnTo>
                  <a:pt x="1193008" y="5195"/>
                </a:lnTo>
                <a:lnTo>
                  <a:pt x="1146475" y="0"/>
                </a:lnTo>
                <a:lnTo>
                  <a:pt x="1085418" y="1677"/>
                </a:lnTo>
                <a:lnTo>
                  <a:pt x="1024693" y="3994"/>
                </a:lnTo>
                <a:lnTo>
                  <a:pt x="962246" y="10269"/>
                </a:lnTo>
                <a:lnTo>
                  <a:pt x="904879" y="19537"/>
                </a:lnTo>
                <a:lnTo>
                  <a:pt x="847679" y="33504"/>
                </a:lnTo>
                <a:lnTo>
                  <a:pt x="836210" y="36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2013-10-01T15:06:11Z</dcterms:created>
  <dcterms:modified xsi:type="dcterms:W3CDTF">2013-10-01T15:06:30Z</dcterms:modified>
</cp:coreProperties>
</file>